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77"/>
  </p:notesMasterIdLst>
  <p:sldIdLst>
    <p:sldId id="256" r:id="rId2"/>
    <p:sldId id="419" r:id="rId3"/>
    <p:sldId id="382" r:id="rId4"/>
    <p:sldId id="258" r:id="rId5"/>
    <p:sldId id="414" r:id="rId6"/>
    <p:sldId id="408" r:id="rId7"/>
    <p:sldId id="409" r:id="rId8"/>
    <p:sldId id="411" r:id="rId9"/>
    <p:sldId id="412" r:id="rId10"/>
    <p:sldId id="413" r:id="rId11"/>
    <p:sldId id="410" r:id="rId12"/>
    <p:sldId id="415" r:id="rId13"/>
    <p:sldId id="423" r:id="rId14"/>
    <p:sldId id="424" r:id="rId15"/>
    <p:sldId id="420" r:id="rId16"/>
    <p:sldId id="421" r:id="rId17"/>
    <p:sldId id="397" r:id="rId18"/>
    <p:sldId id="405" r:id="rId19"/>
    <p:sldId id="398" r:id="rId20"/>
    <p:sldId id="400" r:id="rId21"/>
    <p:sldId id="401" r:id="rId22"/>
    <p:sldId id="402" r:id="rId23"/>
    <p:sldId id="403" r:id="rId24"/>
    <p:sldId id="399" r:id="rId25"/>
    <p:sldId id="404" r:id="rId26"/>
    <p:sldId id="298" r:id="rId27"/>
    <p:sldId id="297" r:id="rId28"/>
    <p:sldId id="406" r:id="rId29"/>
    <p:sldId id="407" r:id="rId30"/>
    <p:sldId id="299" r:id="rId31"/>
    <p:sldId id="422" r:id="rId32"/>
    <p:sldId id="416" r:id="rId33"/>
    <p:sldId id="417" r:id="rId34"/>
    <p:sldId id="418" r:id="rId35"/>
    <p:sldId id="383" r:id="rId36"/>
    <p:sldId id="381" r:id="rId37"/>
    <p:sldId id="295" r:id="rId38"/>
    <p:sldId id="257" r:id="rId39"/>
    <p:sldId id="296" r:id="rId40"/>
    <p:sldId id="259" r:id="rId41"/>
    <p:sldId id="260" r:id="rId42"/>
    <p:sldId id="261" r:id="rId43"/>
    <p:sldId id="262" r:id="rId44"/>
    <p:sldId id="263" r:id="rId45"/>
    <p:sldId id="373"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Lst>
  <p:sldSz cx="9144000" cy="5143500" type="screen16x9"/>
  <p:notesSz cx="6858000" cy="9144000"/>
  <p:embeddedFontLst>
    <p:embeddedFont>
      <p:font typeface="Aparajita" panose="02020603050405020304" pitchFamily="18" charset="0"/>
      <p:regular r:id="rId78"/>
      <p:bold r:id="rId79"/>
      <p:italic r:id="rId80"/>
      <p:boldItalic r:id="rId81"/>
    </p:embeddedFont>
    <p:embeddedFont>
      <p:font typeface="Calibri" panose="020F0502020204030204" pitchFamily="34" charset="0"/>
      <p:regular r:id="rId82"/>
      <p:bold r:id="rId83"/>
      <p:italic r:id="rId84"/>
      <p:boldItalic r:id="rId85"/>
    </p:embeddedFont>
    <p:embeddedFont>
      <p:font typeface="Cinzel" pitchFamily="2" charset="77"/>
      <p:regular r:id="rId86"/>
      <p:bold r:id="rId87"/>
    </p:embeddedFont>
    <p:embeddedFont>
      <p:font typeface="Fira Code" panose="020B0809050000020004" pitchFamily="49" charset="0"/>
      <p:regular r:id="rId88"/>
      <p:bold r:id="rId89"/>
    </p:embeddedFont>
    <p:embeddedFont>
      <p:font typeface="Libre Baskerville" panose="02000000000000000000" pitchFamily="2" charset="0"/>
      <p:regular r:id="rId90"/>
      <p:bold r:id="rId91"/>
      <p:italic r:id="rId92"/>
    </p:embeddedFont>
    <p:embeddedFont>
      <p:font typeface="Montserrat" pitchFamily="2" charset="77"/>
      <p:regular r:id="rId93"/>
      <p:bold r:id="rId94"/>
      <p:italic r:id="rId95"/>
      <p:boldItalic r:id="rId96"/>
    </p:embeddedFont>
    <p:embeddedFont>
      <p:font typeface="News Gothic MT" panose="020B0503020103020203" pitchFamily="3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92E8BF77-4765-944A-B92F-9B08C01F918B}">
          <p14:sldIdLst>
            <p14:sldId id="256"/>
            <p14:sldId id="419"/>
            <p14:sldId id="382"/>
          </p14:sldIdLst>
        </p14:section>
        <p14:section name="Reason" id="{7F4F29E5-9360-AD4B-8115-6995C1EE007E}">
          <p14:sldIdLst>
            <p14:sldId id="258"/>
          </p14:sldIdLst>
        </p14:section>
        <p14:section name="The Curse of knowledge" id="{DE6A7A18-3EBC-354E-91B2-A00246866FD5}">
          <p14:sldIdLst>
            <p14:sldId id="414"/>
            <p14:sldId id="408"/>
            <p14:sldId id="409"/>
            <p14:sldId id="411"/>
            <p14:sldId id="412"/>
            <p14:sldId id="413"/>
            <p14:sldId id="410"/>
            <p14:sldId id="415"/>
            <p14:sldId id="423"/>
            <p14:sldId id="424"/>
          </p14:sldIdLst>
        </p14:section>
        <p14:section name="How Documentation Helps. Developers" id="{5CB82827-3939-2542-98EB-2295C5336CD7}">
          <p14:sldIdLst>
            <p14:sldId id="420"/>
            <p14:sldId id="421"/>
          </p14:sldIdLst>
        </p14:section>
        <p14:section name="Theory of Documentation" id="{C771C293-B89D-4C45-9EB8-AB4B843D7627}">
          <p14:sldIdLst>
            <p14:sldId id="397"/>
            <p14:sldId id="405"/>
            <p14:sldId id="398"/>
            <p14:sldId id="400"/>
            <p14:sldId id="401"/>
            <p14:sldId id="402"/>
            <p14:sldId id="403"/>
            <p14:sldId id="399"/>
            <p14:sldId id="404"/>
          </p14:sldIdLst>
        </p14:section>
        <p14:section name="MdSnippets" id="{F1CB860A-5AA9-4E43-9A6E-29E2546CCDB9}">
          <p14:sldIdLst>
            <p14:sldId id="298"/>
            <p14:sldId id="297"/>
            <p14:sldId id="406"/>
            <p14:sldId id="407"/>
          </p14:sldIdLst>
        </p14:section>
        <p14:section name="Documentation Exercise" id="{B81866E5-76DE-CB4E-BADD-D0C3F4618F20}">
          <p14:sldIdLst>
            <p14:sldId id="299"/>
            <p14:sldId id="422"/>
            <p14:sldId id="416"/>
            <p14:sldId id="417"/>
            <p14:sldId id="418"/>
          </p14:sldIdLst>
        </p14:section>
        <p14:section name="Ending" id="{C3D7B32E-1302-C14F-97F4-F464DF150300}">
          <p14:sldIdLst>
            <p14:sldId id="383"/>
            <p14:sldId id="381"/>
          </p14:sldIdLst>
        </p14:section>
        <p14:section name="templates" id="{23C0CC99-9AEB-0642-B022-AE43A128D8D3}">
          <p14:sldIdLst>
            <p14:sldId id="295"/>
            <p14:sldId id="257"/>
            <p14:sldId id="296"/>
            <p14:sldId id="259"/>
            <p14:sldId id="260"/>
            <p14:sldId id="261"/>
            <p14:sldId id="262"/>
            <p14:sldId id="263"/>
            <p14:sldId id="373"/>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AC2"/>
    <a:srgbClr val="D9C6A4"/>
    <a:srgbClr val="0000FF"/>
    <a:srgbClr val="D6BF9D"/>
    <a:srgbClr val="DAC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3AB21C-F81B-4AE0-BC1B-9D4B83972B87}">
  <a:tblStyle styleId="{1A3AB21C-F81B-4AE0-BC1B-9D4B83972B8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4FCA45-03BC-45BD-BB16-C2BAAE2C371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7"/>
    <p:restoredTop sz="94607"/>
  </p:normalViewPr>
  <p:slideViewPr>
    <p:cSldViewPr snapToGrid="0">
      <p:cViewPr varScale="1">
        <p:scale>
          <a:sx n="198" d="100"/>
          <a:sy n="198" d="100"/>
        </p:scale>
        <p:origin x="1224"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746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717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938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439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188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290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964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19</a:t>
            </a:fld>
            <a:endParaRPr lang="en-US"/>
          </a:p>
        </p:txBody>
      </p:sp>
    </p:spTree>
    <p:extLst>
      <p:ext uri="{BB962C8B-B14F-4D97-AF65-F5344CB8AC3E}">
        <p14:creationId xmlns:p14="http://schemas.microsoft.com/office/powerpoint/2010/main" val="1892063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5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948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914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341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595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24</a:t>
            </a:fld>
            <a:endParaRPr lang="en-US"/>
          </a:p>
        </p:txBody>
      </p:sp>
    </p:spTree>
    <p:extLst>
      <p:ext uri="{BB962C8B-B14F-4D97-AF65-F5344CB8AC3E}">
        <p14:creationId xmlns:p14="http://schemas.microsoft.com/office/powerpoint/2010/main" val="3291521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957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667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178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147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031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2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336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58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0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032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824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92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725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73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6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587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7150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3fd0bf0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3fd0bf0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3fd0bf0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3fd0bf0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3fd0bf08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3fd0bf08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3fd0bf08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3fd0bf08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c3fd0bf08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c3fd0bf08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c3fd0bf08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c3fd0bf08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3fd0bf08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3fd0bf08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c3fd0bf086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c3fd0bf08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c3fd0bf086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c3fd0bf08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c3fd0bf086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c3fd0bf086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061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7a47f3af5_1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7a47f3af5_1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4fb198497_6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4fb198497_6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62b354f5a0_1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62b354f5a0_1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172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94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403228"/>
              </a:buClr>
              <a:buSzPts val="3600"/>
              <a:buNone/>
              <a:defRPr sz="3600">
                <a:solidFill>
                  <a:srgbClr val="403228"/>
                </a:solidFill>
              </a:defRPr>
            </a:lvl1pPr>
            <a:lvl2pPr lvl="1" algn="ctr">
              <a:spcBef>
                <a:spcPts val="0"/>
              </a:spcBef>
              <a:spcAft>
                <a:spcPts val="0"/>
              </a:spcAft>
              <a:buClr>
                <a:srgbClr val="403228"/>
              </a:buClr>
              <a:buSzPts val="3600"/>
              <a:buNone/>
              <a:defRPr sz="3600">
                <a:solidFill>
                  <a:srgbClr val="403228"/>
                </a:solidFill>
              </a:defRPr>
            </a:lvl2pPr>
            <a:lvl3pPr lvl="2" algn="ctr">
              <a:spcBef>
                <a:spcPts val="0"/>
              </a:spcBef>
              <a:spcAft>
                <a:spcPts val="0"/>
              </a:spcAft>
              <a:buClr>
                <a:srgbClr val="403228"/>
              </a:buClr>
              <a:buSzPts val="3600"/>
              <a:buNone/>
              <a:defRPr sz="3600">
                <a:solidFill>
                  <a:srgbClr val="403228"/>
                </a:solidFill>
              </a:defRPr>
            </a:lvl3pPr>
            <a:lvl4pPr lvl="3" algn="ctr">
              <a:spcBef>
                <a:spcPts val="0"/>
              </a:spcBef>
              <a:spcAft>
                <a:spcPts val="0"/>
              </a:spcAft>
              <a:buClr>
                <a:srgbClr val="403228"/>
              </a:buClr>
              <a:buSzPts val="3600"/>
              <a:buNone/>
              <a:defRPr sz="3600">
                <a:solidFill>
                  <a:srgbClr val="403228"/>
                </a:solidFill>
              </a:defRPr>
            </a:lvl4pPr>
            <a:lvl5pPr lvl="4" algn="ctr">
              <a:spcBef>
                <a:spcPts val="0"/>
              </a:spcBef>
              <a:spcAft>
                <a:spcPts val="0"/>
              </a:spcAft>
              <a:buClr>
                <a:srgbClr val="403228"/>
              </a:buClr>
              <a:buSzPts val="3600"/>
              <a:buNone/>
              <a:defRPr sz="3600">
                <a:solidFill>
                  <a:srgbClr val="403228"/>
                </a:solidFill>
              </a:defRPr>
            </a:lvl5pPr>
            <a:lvl6pPr lvl="5" algn="ctr">
              <a:spcBef>
                <a:spcPts val="0"/>
              </a:spcBef>
              <a:spcAft>
                <a:spcPts val="0"/>
              </a:spcAft>
              <a:buClr>
                <a:srgbClr val="403228"/>
              </a:buClr>
              <a:buSzPts val="3600"/>
              <a:buNone/>
              <a:defRPr sz="3600">
                <a:solidFill>
                  <a:srgbClr val="403228"/>
                </a:solidFill>
              </a:defRPr>
            </a:lvl6pPr>
            <a:lvl7pPr lvl="6" algn="ctr">
              <a:spcBef>
                <a:spcPts val="0"/>
              </a:spcBef>
              <a:spcAft>
                <a:spcPts val="0"/>
              </a:spcAft>
              <a:buClr>
                <a:srgbClr val="403228"/>
              </a:buClr>
              <a:buSzPts val="3600"/>
              <a:buNone/>
              <a:defRPr sz="3600">
                <a:solidFill>
                  <a:srgbClr val="403228"/>
                </a:solidFill>
              </a:defRPr>
            </a:lvl7pPr>
            <a:lvl8pPr lvl="7" algn="ctr">
              <a:spcBef>
                <a:spcPts val="0"/>
              </a:spcBef>
              <a:spcAft>
                <a:spcPts val="0"/>
              </a:spcAft>
              <a:buClr>
                <a:srgbClr val="403228"/>
              </a:buClr>
              <a:buSzPts val="3600"/>
              <a:buNone/>
              <a:defRPr sz="3600">
                <a:solidFill>
                  <a:srgbClr val="403228"/>
                </a:solidFill>
              </a:defRPr>
            </a:lvl8pPr>
            <a:lvl9pPr lvl="8" algn="ctr">
              <a:spcBef>
                <a:spcPts val="0"/>
              </a:spcBef>
              <a:spcAft>
                <a:spcPts val="0"/>
              </a:spcAft>
              <a:buClr>
                <a:srgbClr val="403228"/>
              </a:buClr>
              <a:buSzPts val="3600"/>
              <a:buNone/>
              <a:defRPr sz="3600">
                <a:solidFill>
                  <a:srgbClr val="40322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a:off x="1411350" y="1333000"/>
            <a:ext cx="6321300" cy="24774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b="1"/>
            </a:lvl1pPr>
            <a:lvl2pPr lvl="1" algn="ctr" rtl="0">
              <a:spcBef>
                <a:spcPts val="0"/>
              </a:spcBef>
              <a:spcAft>
                <a:spcPts val="0"/>
              </a:spcAft>
              <a:buSzPts val="2400"/>
              <a:buNone/>
              <a:defRPr b="1"/>
            </a:lvl2pPr>
            <a:lvl3pPr lvl="2" algn="ctr" rtl="0">
              <a:spcBef>
                <a:spcPts val="0"/>
              </a:spcBef>
              <a:spcAft>
                <a:spcPts val="0"/>
              </a:spcAft>
              <a:buSzPts val="2400"/>
              <a:buNone/>
              <a:defRPr b="1"/>
            </a:lvl3pPr>
            <a:lvl4pPr lvl="3" algn="ctr" rtl="0">
              <a:spcBef>
                <a:spcPts val="0"/>
              </a:spcBef>
              <a:spcAft>
                <a:spcPts val="0"/>
              </a:spcAft>
              <a:buSzPts val="2400"/>
              <a:buNone/>
              <a:defRPr b="1"/>
            </a:lvl4pPr>
            <a:lvl5pPr lvl="4" algn="ctr" rtl="0">
              <a:spcBef>
                <a:spcPts val="0"/>
              </a:spcBef>
              <a:spcAft>
                <a:spcPts val="0"/>
              </a:spcAft>
              <a:buSzPts val="2400"/>
              <a:buNone/>
              <a:defRPr b="1"/>
            </a:lvl5pPr>
            <a:lvl6pPr lvl="5" algn="ctr" rtl="0">
              <a:spcBef>
                <a:spcPts val="0"/>
              </a:spcBef>
              <a:spcAft>
                <a:spcPts val="0"/>
              </a:spcAft>
              <a:buSzPts val="2400"/>
              <a:buNone/>
              <a:defRPr b="1"/>
            </a:lvl6pPr>
            <a:lvl7pPr lvl="6" algn="ctr" rtl="0">
              <a:spcBef>
                <a:spcPts val="0"/>
              </a:spcBef>
              <a:spcAft>
                <a:spcPts val="0"/>
              </a:spcAft>
              <a:buSzPts val="2400"/>
              <a:buNone/>
              <a:defRPr b="1"/>
            </a:lvl7pPr>
            <a:lvl8pPr lvl="7" algn="ctr" rtl="0">
              <a:spcBef>
                <a:spcPts val="0"/>
              </a:spcBef>
              <a:spcAft>
                <a:spcPts val="0"/>
              </a:spcAft>
              <a:buSzPts val="2400"/>
              <a:buNone/>
              <a:defRPr b="1"/>
            </a:lvl8pPr>
            <a:lvl9pPr lvl="8" algn="ctr" rtl="0">
              <a:spcBef>
                <a:spcPts val="0"/>
              </a:spcBef>
              <a:spcAft>
                <a:spcPts val="0"/>
              </a:spcAft>
              <a:buSzPts val="2400"/>
              <a:buNone/>
              <a:defRPr b="1"/>
            </a:lvl9pPr>
          </a:lstStyle>
          <a:p>
            <a:endParaRPr/>
          </a:p>
        </p:txBody>
      </p:sp>
      <p:sp>
        <p:nvSpPr>
          <p:cNvPr id="14" name="Google Shape;14;p3"/>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03228"/>
              </a:buClr>
              <a:buSzPts val="1600"/>
              <a:buNone/>
              <a:defRPr sz="1600" i="1"/>
            </a:lvl1pPr>
            <a:lvl2pPr lvl="1" algn="ctr" rtl="0">
              <a:spcBef>
                <a:spcPts val="0"/>
              </a:spcBef>
              <a:spcAft>
                <a:spcPts val="0"/>
              </a:spcAft>
              <a:buClr>
                <a:srgbClr val="403228"/>
              </a:buClr>
              <a:buSzPts val="1600"/>
              <a:buNone/>
              <a:defRPr sz="1600" i="1"/>
            </a:lvl2pPr>
            <a:lvl3pPr lvl="2" algn="ctr" rtl="0">
              <a:spcBef>
                <a:spcPts val="0"/>
              </a:spcBef>
              <a:spcAft>
                <a:spcPts val="0"/>
              </a:spcAft>
              <a:buClr>
                <a:srgbClr val="403228"/>
              </a:buClr>
              <a:buSzPts val="1600"/>
              <a:buNone/>
              <a:defRPr sz="1600" i="1"/>
            </a:lvl3pPr>
            <a:lvl4pPr lvl="3" algn="ctr" rtl="0">
              <a:spcBef>
                <a:spcPts val="0"/>
              </a:spcBef>
              <a:spcAft>
                <a:spcPts val="0"/>
              </a:spcAft>
              <a:buClr>
                <a:srgbClr val="403228"/>
              </a:buClr>
              <a:buSzPts val="1600"/>
              <a:buNone/>
              <a:defRPr i="1"/>
            </a:lvl4pPr>
            <a:lvl5pPr lvl="4" algn="ctr" rtl="0">
              <a:spcBef>
                <a:spcPts val="0"/>
              </a:spcBef>
              <a:spcAft>
                <a:spcPts val="0"/>
              </a:spcAft>
              <a:buClr>
                <a:srgbClr val="403228"/>
              </a:buClr>
              <a:buSzPts val="1600"/>
              <a:buNone/>
              <a:defRPr i="1"/>
            </a:lvl5pPr>
            <a:lvl6pPr lvl="5" algn="ctr" rtl="0">
              <a:spcBef>
                <a:spcPts val="0"/>
              </a:spcBef>
              <a:spcAft>
                <a:spcPts val="0"/>
              </a:spcAft>
              <a:buClr>
                <a:srgbClr val="403228"/>
              </a:buClr>
              <a:buSzPts val="1600"/>
              <a:buNone/>
              <a:defRPr i="1"/>
            </a:lvl6pPr>
            <a:lvl7pPr lvl="6" algn="ctr" rtl="0">
              <a:spcBef>
                <a:spcPts val="0"/>
              </a:spcBef>
              <a:spcAft>
                <a:spcPts val="0"/>
              </a:spcAft>
              <a:buSzPts val="1600"/>
              <a:buNone/>
              <a:defRPr i="1"/>
            </a:lvl7pPr>
            <a:lvl8pPr lvl="7" algn="ctr" rtl="0">
              <a:spcBef>
                <a:spcPts val="0"/>
              </a:spcBef>
              <a:spcAft>
                <a:spcPts val="0"/>
              </a:spcAft>
              <a:buSzPts val="1600"/>
              <a:buNone/>
              <a:defRPr i="1"/>
            </a:lvl8pPr>
            <a:lvl9pPr lvl="8" algn="ctr" rtl="0">
              <a:spcBef>
                <a:spcPts val="0"/>
              </a:spcBef>
              <a:spcAft>
                <a:spcPts val="0"/>
              </a:spcAft>
              <a:buSzPts val="1600"/>
              <a:buNone/>
              <a:defRPr i="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411350" y="720000"/>
            <a:ext cx="6321300" cy="37035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3228"/>
              </a:solidFill>
            </a:endParaRPr>
          </a:p>
        </p:txBody>
      </p:sp>
      <p:sp>
        <p:nvSpPr>
          <p:cNvPr id="17" name="Google Shape;17;p4"/>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i="1"/>
            </a:lvl1pPr>
            <a:lvl2pPr marL="914400" lvl="1" indent="-355600" algn="ctr" rtl="0">
              <a:spcBef>
                <a:spcPts val="0"/>
              </a:spcBef>
              <a:spcAft>
                <a:spcPts val="0"/>
              </a:spcAft>
              <a:buSzPts val="2000"/>
              <a:buChar char="⨳"/>
              <a:defRPr i="1"/>
            </a:lvl2pPr>
            <a:lvl3pPr marL="1371600" lvl="2" indent="-355600" algn="ctr" rtl="0">
              <a:spcBef>
                <a:spcPts val="0"/>
              </a:spcBef>
              <a:spcAft>
                <a:spcPts val="0"/>
              </a:spcAft>
              <a:buSzPts val="2000"/>
              <a:buChar char="■"/>
              <a:defRPr i="1"/>
            </a:lvl3pPr>
            <a:lvl4pPr marL="1828800" lvl="3" indent="-330200" algn="ctr" rtl="0">
              <a:spcBef>
                <a:spcPts val="0"/>
              </a:spcBef>
              <a:spcAft>
                <a:spcPts val="0"/>
              </a:spcAft>
              <a:buSzPts val="1600"/>
              <a:buChar char="●"/>
              <a:defRPr i="1"/>
            </a:lvl4pPr>
            <a:lvl5pPr marL="2286000" lvl="4" indent="-330200" algn="ctr" rtl="0">
              <a:spcBef>
                <a:spcPts val="0"/>
              </a:spcBef>
              <a:spcAft>
                <a:spcPts val="0"/>
              </a:spcAft>
              <a:buSzPts val="1600"/>
              <a:buChar char="○"/>
              <a:defRPr i="1"/>
            </a:lvl5pPr>
            <a:lvl6pPr marL="2743200" lvl="5" indent="-330200" algn="ctr" rtl="0">
              <a:spcBef>
                <a:spcPts val="0"/>
              </a:spcBef>
              <a:spcAft>
                <a:spcPts val="0"/>
              </a:spcAft>
              <a:buSzPts val="1600"/>
              <a:buChar char="■"/>
              <a:defRPr i="1"/>
            </a:lvl6pPr>
            <a:lvl7pPr marL="3200400" lvl="6" indent="-330200" algn="ctr" rtl="0">
              <a:spcBef>
                <a:spcPts val="0"/>
              </a:spcBef>
              <a:spcAft>
                <a:spcPts val="0"/>
              </a:spcAft>
              <a:buSzPts val="1600"/>
              <a:buChar char="●"/>
              <a:defRPr i="1"/>
            </a:lvl7pPr>
            <a:lvl8pPr marL="3657600" lvl="7" indent="-330200" algn="ctr" rtl="0">
              <a:spcBef>
                <a:spcPts val="0"/>
              </a:spcBef>
              <a:spcAft>
                <a:spcPts val="0"/>
              </a:spcAft>
              <a:buSzPts val="1600"/>
              <a:buChar char="○"/>
              <a:defRPr i="1"/>
            </a:lvl8pPr>
            <a:lvl9pPr marL="4114800" lvl="8" indent="-330200" algn="ctr">
              <a:spcBef>
                <a:spcPts val="0"/>
              </a:spcBef>
              <a:spcAft>
                <a:spcPts val="0"/>
              </a:spcAft>
              <a:buSzPts val="1600"/>
              <a:buChar char="■"/>
              <a:defRPr i="1"/>
            </a:lvl9pPr>
          </a:lstStyle>
          <a:p>
            <a:endParaRPr/>
          </a:p>
        </p:txBody>
      </p:sp>
      <p:sp>
        <p:nvSpPr>
          <p:cNvPr id="18" name="Google Shape;18;p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1" name="Google Shape;21;p5"/>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cxnSp>
        <p:nvCxnSpPr>
          <p:cNvPr id="22" name="Google Shape;22;p5"/>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3" name="Google Shape;23;p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6" name="Google Shape;26;p6"/>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7" name="Google Shape;27;p6"/>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28" name="Google Shape;28;p6"/>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9" name="Google Shape;29;p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2" name="Google Shape;32;p7"/>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3" name="Google Shape;33;p7"/>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4" name="Google Shape;34;p7"/>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cxnSp>
        <p:nvCxnSpPr>
          <p:cNvPr id="35" name="Google Shape;35;p7"/>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36" name="Google Shape;36;p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cxnSp>
        <p:nvCxnSpPr>
          <p:cNvPr id="39" name="Google Shape;39;p8"/>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40" name="Google Shape;40;p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200"/>
              <a:buFont typeface="Cinzel"/>
              <a:buNone/>
              <a:defRPr sz="1200" b="1">
                <a:latin typeface="Cinzel"/>
                <a:ea typeface="Cinzel"/>
                <a:cs typeface="Cinzel"/>
                <a:sym typeface="Cinzel"/>
              </a:defRPr>
            </a:lvl1pPr>
          </a:lstStyle>
          <a:p>
            <a:endParaRPr/>
          </a:p>
        </p:txBody>
      </p:sp>
      <p:cxnSp>
        <p:nvCxnSpPr>
          <p:cNvPr id="43" name="Google Shape;43;p9"/>
          <p:cNvCxnSpPr/>
          <p:nvPr/>
        </p:nvCxnSpPr>
        <p:spPr>
          <a:xfrm>
            <a:off x="4279500" y="4137950"/>
            <a:ext cx="585000" cy="0"/>
          </a:xfrm>
          <a:prstGeom prst="straightConnector1">
            <a:avLst/>
          </a:prstGeom>
          <a:noFill/>
          <a:ln w="28575" cap="flat" cmpd="sng">
            <a:solidFill>
              <a:srgbClr val="926940"/>
            </a:solidFill>
            <a:prstDash val="solid"/>
            <a:round/>
            <a:headEnd type="none" w="med" len="med"/>
            <a:tailEnd type="none" w="med" len="med"/>
          </a:ln>
        </p:spPr>
      </p:cxnSp>
      <p:sp>
        <p:nvSpPr>
          <p:cNvPr id="44" name="Google Shape;44;p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atin typeface="Cinzel"/>
                <a:ea typeface="Cinzel"/>
                <a:cs typeface="Cinzel"/>
                <a:sym typeface="Cinzel"/>
              </a:defRPr>
            </a:lvl1pPr>
            <a:lvl2pPr lvl="1">
              <a:buNone/>
              <a:defRPr>
                <a:latin typeface="Cinzel"/>
                <a:ea typeface="Cinzel"/>
                <a:cs typeface="Cinzel"/>
                <a:sym typeface="Cinzel"/>
              </a:defRPr>
            </a:lvl2pPr>
            <a:lvl3pPr lvl="2">
              <a:buNone/>
              <a:defRPr>
                <a:latin typeface="Cinzel"/>
                <a:ea typeface="Cinzel"/>
                <a:cs typeface="Cinzel"/>
                <a:sym typeface="Cinzel"/>
              </a:defRPr>
            </a:lvl3pPr>
            <a:lvl4pPr lvl="3">
              <a:buNone/>
              <a:defRPr>
                <a:latin typeface="Cinzel"/>
                <a:ea typeface="Cinzel"/>
                <a:cs typeface="Cinzel"/>
                <a:sym typeface="Cinzel"/>
              </a:defRPr>
            </a:lvl4pPr>
            <a:lvl5pPr lvl="4">
              <a:buNone/>
              <a:defRPr>
                <a:latin typeface="Cinzel"/>
                <a:ea typeface="Cinzel"/>
                <a:cs typeface="Cinzel"/>
                <a:sym typeface="Cinzel"/>
              </a:defRPr>
            </a:lvl5pPr>
            <a:lvl6pPr lvl="5">
              <a:buNone/>
              <a:defRPr>
                <a:latin typeface="Cinzel"/>
                <a:ea typeface="Cinzel"/>
                <a:cs typeface="Cinzel"/>
                <a:sym typeface="Cinzel"/>
              </a:defRPr>
            </a:lvl6pPr>
            <a:lvl7pPr lvl="6">
              <a:buNone/>
              <a:defRPr>
                <a:latin typeface="Cinzel"/>
                <a:ea typeface="Cinzel"/>
                <a:cs typeface="Cinzel"/>
                <a:sym typeface="Cinzel"/>
              </a:defRPr>
            </a:lvl7pPr>
            <a:lvl8pPr lvl="7">
              <a:buNone/>
              <a:defRPr>
                <a:latin typeface="Cinzel"/>
                <a:ea typeface="Cinzel"/>
                <a:cs typeface="Cinzel"/>
                <a:sym typeface="Cinzel"/>
              </a:defRPr>
            </a:lvl8pPr>
            <a:lvl9pPr lvl="8">
              <a:buNone/>
              <a:defRPr>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87900" y="434575"/>
            <a:ext cx="5368200" cy="8574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1pPr>
            <a:lvl2pPr lvl="1"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2pPr>
            <a:lvl3pPr lvl="2"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3pPr>
            <a:lvl4pPr lvl="3"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4pPr>
            <a:lvl5pPr lvl="4"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5pPr>
            <a:lvl6pPr lvl="5"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6pPr>
            <a:lvl7pPr lvl="6"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7pPr>
            <a:lvl8pPr lvl="7"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8pPr>
            <a:lvl9pPr lvl="8"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1224425" y="1477750"/>
            <a:ext cx="6695100" cy="3448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926940"/>
              </a:buClr>
              <a:buSzPts val="2400"/>
              <a:buFont typeface="Libre Baskerville"/>
              <a:buChar char="✣"/>
              <a:defRPr sz="2400">
                <a:solidFill>
                  <a:srgbClr val="403228"/>
                </a:solidFill>
                <a:latin typeface="Libre Baskerville"/>
                <a:ea typeface="Libre Baskerville"/>
                <a:cs typeface="Libre Baskerville"/>
                <a:sym typeface="Libre Baskerville"/>
              </a:defRPr>
            </a:lvl1pPr>
            <a:lvl2pPr marL="914400" lvl="1"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2pPr>
            <a:lvl3pPr marL="1371600" lvl="2"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3pPr>
            <a:lvl4pPr marL="1828800" lvl="3"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4pPr>
            <a:lvl5pPr marL="2286000" lvl="4"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5pPr>
            <a:lvl6pPr marL="2743200" lvl="5"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6pPr>
            <a:lvl7pPr marL="3200400" lvl="6"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7pPr>
            <a:lvl8pPr marL="3657600" lvl="7"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8pPr>
            <a:lvl9pPr marL="4114800" lvl="8"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9pPr>
          </a:lstStyle>
          <a:p>
            <a:endParaRPr/>
          </a:p>
        </p:txBody>
      </p:sp>
      <p:sp>
        <p:nvSpPr>
          <p:cNvPr id="8" name="Google Shape;8;p1"/>
          <p:cNvSpPr txBox="1">
            <a:spLocks noGrp="1"/>
          </p:cNvSpPr>
          <p:nvPr>
            <p:ph type="sldNum" idx="12"/>
          </p:nvPr>
        </p:nvSpPr>
        <p:spPr>
          <a:xfrm>
            <a:off x="4297650" y="4749901"/>
            <a:ext cx="548700" cy="393600"/>
          </a:xfrm>
          <a:prstGeom prst="rect">
            <a:avLst/>
          </a:prstGeom>
          <a:noFill/>
          <a:ln>
            <a:noFill/>
          </a:ln>
        </p:spPr>
        <p:txBody>
          <a:bodyPr spcFirstLastPara="1" wrap="square" lIns="91425" tIns="91425" rIns="91425" bIns="91425" anchor="t" anchorCtr="0">
            <a:noAutofit/>
          </a:bodyPr>
          <a:lstStyle>
            <a:lvl1pPr lvl="0" algn="ctr">
              <a:buNone/>
              <a:defRPr sz="1200">
                <a:solidFill>
                  <a:srgbClr val="926940"/>
                </a:solidFill>
                <a:latin typeface="Cinzel"/>
                <a:ea typeface="Cinzel"/>
                <a:cs typeface="Cinzel"/>
                <a:sym typeface="Cinzel"/>
              </a:defRPr>
            </a:lvl1pPr>
            <a:lvl2pPr lvl="1" algn="ctr">
              <a:buNone/>
              <a:defRPr sz="1200">
                <a:solidFill>
                  <a:srgbClr val="926940"/>
                </a:solidFill>
                <a:latin typeface="Cinzel"/>
                <a:ea typeface="Cinzel"/>
                <a:cs typeface="Cinzel"/>
                <a:sym typeface="Cinzel"/>
              </a:defRPr>
            </a:lvl2pPr>
            <a:lvl3pPr lvl="2" algn="ctr">
              <a:buNone/>
              <a:defRPr sz="1200">
                <a:solidFill>
                  <a:srgbClr val="926940"/>
                </a:solidFill>
                <a:latin typeface="Cinzel"/>
                <a:ea typeface="Cinzel"/>
                <a:cs typeface="Cinzel"/>
                <a:sym typeface="Cinzel"/>
              </a:defRPr>
            </a:lvl3pPr>
            <a:lvl4pPr lvl="3" algn="ctr">
              <a:buNone/>
              <a:defRPr sz="1200">
                <a:solidFill>
                  <a:srgbClr val="926940"/>
                </a:solidFill>
                <a:latin typeface="Cinzel"/>
                <a:ea typeface="Cinzel"/>
                <a:cs typeface="Cinzel"/>
                <a:sym typeface="Cinzel"/>
              </a:defRPr>
            </a:lvl4pPr>
            <a:lvl5pPr lvl="4" algn="ctr">
              <a:buNone/>
              <a:defRPr sz="1200">
                <a:solidFill>
                  <a:srgbClr val="926940"/>
                </a:solidFill>
                <a:latin typeface="Cinzel"/>
                <a:ea typeface="Cinzel"/>
                <a:cs typeface="Cinzel"/>
                <a:sym typeface="Cinzel"/>
              </a:defRPr>
            </a:lvl5pPr>
            <a:lvl6pPr lvl="5" algn="ctr">
              <a:buNone/>
              <a:defRPr sz="1200">
                <a:solidFill>
                  <a:srgbClr val="926940"/>
                </a:solidFill>
                <a:latin typeface="Cinzel"/>
                <a:ea typeface="Cinzel"/>
                <a:cs typeface="Cinzel"/>
                <a:sym typeface="Cinzel"/>
              </a:defRPr>
            </a:lvl6pPr>
            <a:lvl7pPr lvl="6" algn="ctr">
              <a:buNone/>
              <a:defRPr sz="1200">
                <a:solidFill>
                  <a:srgbClr val="926940"/>
                </a:solidFill>
                <a:latin typeface="Cinzel"/>
                <a:ea typeface="Cinzel"/>
                <a:cs typeface="Cinzel"/>
                <a:sym typeface="Cinzel"/>
              </a:defRPr>
            </a:lvl7pPr>
            <a:lvl8pPr lvl="7" algn="ctr">
              <a:buNone/>
              <a:defRPr sz="1200">
                <a:solidFill>
                  <a:srgbClr val="926940"/>
                </a:solidFill>
                <a:latin typeface="Cinzel"/>
                <a:ea typeface="Cinzel"/>
                <a:cs typeface="Cinzel"/>
                <a:sym typeface="Cinzel"/>
              </a:defRPr>
            </a:lvl8pPr>
            <a:lvl9pPr lvl="8" algn="ctr">
              <a:buNone/>
              <a:defRPr sz="1200">
                <a:solidFill>
                  <a:srgbClr val="926940"/>
                </a:solidFill>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hyperlink" Target="https://www.slidescarnival.com/?utm_source=template"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hyperlink" Target="http://graphicburger.com/" TargetMode="External"/><Relationship Id="rId4" Type="http://schemas.openxmlformats.org/officeDocument/2006/relationships/hyperlink" Target="http://unsplash.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fontsquirrel.com/fonts/cinzel"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hyperlink" Target="https://www.fontsquirrel.com/fonts/libre-baskerville"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274073" y="1991850"/>
            <a:ext cx="4595854"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Documentation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886974" y="296333"/>
            <a:ext cx="4453568"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61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67035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Users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they want, why don’t they create it.</a:t>
            </a:r>
          </a:p>
        </p:txBody>
      </p:sp>
    </p:spTree>
    <p:extLst>
      <p:ext uri="{BB962C8B-B14F-4D97-AF65-F5344CB8AC3E}">
        <p14:creationId xmlns:p14="http://schemas.microsoft.com/office/powerpoint/2010/main" val="138787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Elements of Good Documentation</a:t>
            </a:r>
            <a:endParaRPr dirty="0"/>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b="1" dirty="0">
                <a:solidFill>
                  <a:schemeClr val="bg2"/>
                </a:solidFill>
              </a:rPr>
              <a:t>Good Questions</a:t>
            </a:r>
          </a:p>
          <a:p>
            <a:pPr marL="457200" lvl="0" indent="-381000" algn="l" rtl="0">
              <a:spcBef>
                <a:spcPts val="600"/>
              </a:spcBef>
              <a:spcAft>
                <a:spcPts val="0"/>
              </a:spcAft>
              <a:buSzPts val="2400"/>
              <a:buChar char="✣"/>
            </a:pPr>
            <a:r>
              <a:rPr lang="en-US" b="1" dirty="0">
                <a:solidFill>
                  <a:schemeClr val="bg2"/>
                </a:solidFill>
              </a:rPr>
              <a:t>Knowledgeable Answers</a:t>
            </a:r>
          </a:p>
          <a:p>
            <a:pPr marL="457200" lvl="0" indent="-381000" algn="l" rtl="0">
              <a:spcBef>
                <a:spcPts val="600"/>
              </a:spcBef>
              <a:spcAft>
                <a:spcPts val="0"/>
              </a:spcAft>
              <a:buSzPts val="2400"/>
              <a:buChar char="✣"/>
            </a:pPr>
            <a:r>
              <a:rPr lang="en-US" b="1" dirty="0">
                <a:solidFill>
                  <a:schemeClr val="bg2"/>
                </a:solidFill>
              </a:rPr>
              <a:t>Feedback</a:t>
            </a: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497261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 name="Picture 7">
            <a:extLst>
              <a:ext uri="{FF2B5EF4-FFF2-40B4-BE49-F238E27FC236}">
                <a16:creationId xmlns:a16="http://schemas.microsoft.com/office/drawing/2014/main" id="{9C60B17F-BB13-C60B-BB0C-42EDDEDE54B6}"/>
              </a:ext>
            </a:extLst>
          </p:cNvPr>
          <p:cNvPicPr>
            <a:picLocks noChangeAspect="1"/>
          </p:cNvPicPr>
          <p:nvPr/>
        </p:nvPicPr>
        <p:blipFill>
          <a:blip r:embed="rId3"/>
          <a:stretch>
            <a:fillRect/>
          </a:stretch>
        </p:blipFill>
        <p:spPr>
          <a:xfrm>
            <a:off x="635359" y="1350379"/>
            <a:ext cx="2934183" cy="1734112"/>
          </a:xfrm>
          <a:prstGeom prst="rect">
            <a:avLst/>
          </a:prstGeom>
        </p:spPr>
      </p:pic>
      <p:pic>
        <p:nvPicPr>
          <p:cNvPr id="9" name="Picture 8">
            <a:extLst>
              <a:ext uri="{FF2B5EF4-FFF2-40B4-BE49-F238E27FC236}">
                <a16:creationId xmlns:a16="http://schemas.microsoft.com/office/drawing/2014/main" id="{1B61193B-3EE7-0905-F4CE-E7656DC33A20}"/>
              </a:ext>
            </a:extLst>
          </p:cNvPr>
          <p:cNvPicPr>
            <a:picLocks noChangeAspect="1"/>
          </p:cNvPicPr>
          <p:nvPr/>
        </p:nvPicPr>
        <p:blipFill>
          <a:blip r:embed="rId4"/>
          <a:stretch>
            <a:fillRect/>
          </a:stretch>
        </p:blipFill>
        <p:spPr>
          <a:xfrm>
            <a:off x="4286519" y="1350379"/>
            <a:ext cx="3010437" cy="1768212"/>
          </a:xfrm>
          <a:prstGeom prst="rect">
            <a:avLst/>
          </a:prstGeom>
        </p:spPr>
      </p:pic>
      <p:grpSp>
        <p:nvGrpSpPr>
          <p:cNvPr id="19" name="Group 18">
            <a:extLst>
              <a:ext uri="{FF2B5EF4-FFF2-40B4-BE49-F238E27FC236}">
                <a16:creationId xmlns:a16="http://schemas.microsoft.com/office/drawing/2014/main" id="{C8EBF951-6426-CC54-1BD1-0B10265CC902}"/>
              </a:ext>
            </a:extLst>
          </p:cNvPr>
          <p:cNvGrpSpPr/>
          <p:nvPr/>
        </p:nvGrpSpPr>
        <p:grpSpPr>
          <a:xfrm>
            <a:off x="1121537" y="3084486"/>
            <a:ext cx="1854558" cy="498255"/>
            <a:chOff x="1075386" y="2073495"/>
            <a:chExt cx="1854558" cy="498255"/>
          </a:xfrm>
        </p:grpSpPr>
        <p:sp>
          <p:nvSpPr>
            <p:cNvPr id="11" name="TextBox 10">
              <a:extLst>
                <a:ext uri="{FF2B5EF4-FFF2-40B4-BE49-F238E27FC236}">
                  <a16:creationId xmlns:a16="http://schemas.microsoft.com/office/drawing/2014/main" id="{7563D748-CDA0-8C96-F26B-A8CD0CF78CDB}"/>
                </a:ext>
              </a:extLst>
            </p:cNvPr>
            <p:cNvSpPr txBox="1"/>
            <p:nvPr/>
          </p:nvSpPr>
          <p:spPr>
            <a:xfrm>
              <a:off x="1075386" y="2263973"/>
              <a:ext cx="1854558" cy="307777"/>
            </a:xfrm>
            <a:prstGeom prst="rect">
              <a:avLst/>
            </a:prstGeom>
            <a:noFill/>
          </p:spPr>
          <p:txBody>
            <a:bodyPr wrap="square">
              <a:spAutoFit/>
            </a:bodyPr>
            <a:lstStyle/>
            <a:p>
              <a:pPr marL="76200" lvl="0" algn="l" rtl="0">
                <a:spcBef>
                  <a:spcPts val="600"/>
                </a:spcBef>
                <a:spcAft>
                  <a:spcPts val="0"/>
                </a:spcAft>
                <a:buSzPts val="2400"/>
              </a:pPr>
              <a:r>
                <a:rPr lang="en-US" b="1" dirty="0">
                  <a:solidFill>
                    <a:schemeClr val="bg2"/>
                  </a:solidFill>
                </a:rPr>
                <a:t>Good Questions</a:t>
              </a:r>
            </a:p>
          </p:txBody>
        </p:sp>
        <p:cxnSp>
          <p:nvCxnSpPr>
            <p:cNvPr id="13" name="Straight Arrow Connector 12">
              <a:extLst>
                <a:ext uri="{FF2B5EF4-FFF2-40B4-BE49-F238E27FC236}">
                  <a16:creationId xmlns:a16="http://schemas.microsoft.com/office/drawing/2014/main" id="{DB5DA8ED-7878-0E46-E902-42639D55237D}"/>
                </a:ext>
              </a:extLst>
            </p:cNvPr>
            <p:cNvCxnSpPr>
              <a:cxnSpLocks/>
            </p:cNvCxnSpPr>
            <p:nvPr/>
          </p:nvCxnSpPr>
          <p:spPr>
            <a:xfrm flipV="1">
              <a:off x="1893195" y="2073495"/>
              <a:ext cx="0" cy="248429"/>
            </a:xfrm>
            <a:prstGeom prst="straightConnector1">
              <a:avLst/>
            </a:prstGeom>
            <a:ln w="28575">
              <a:solidFill>
                <a:schemeClr val="bg2"/>
              </a:solidFill>
              <a:tailEnd type="triangle"/>
            </a:ln>
          </p:spPr>
          <p:style>
            <a:lnRef idx="1">
              <a:schemeClr val="accent5"/>
            </a:lnRef>
            <a:fillRef idx="0">
              <a:schemeClr val="accent5"/>
            </a:fillRef>
            <a:effectRef idx="0">
              <a:schemeClr val="accent5"/>
            </a:effectRef>
            <a:fontRef idx="minor">
              <a:schemeClr val="tx1"/>
            </a:fontRef>
          </p:style>
        </p:cxnSp>
      </p:grpSp>
      <p:grpSp>
        <p:nvGrpSpPr>
          <p:cNvPr id="18" name="Group 17">
            <a:extLst>
              <a:ext uri="{FF2B5EF4-FFF2-40B4-BE49-F238E27FC236}">
                <a16:creationId xmlns:a16="http://schemas.microsoft.com/office/drawing/2014/main" id="{4E429151-A973-2263-9BFE-23BC190D4480}"/>
              </a:ext>
            </a:extLst>
          </p:cNvPr>
          <p:cNvGrpSpPr/>
          <p:nvPr/>
        </p:nvGrpSpPr>
        <p:grpSpPr>
          <a:xfrm>
            <a:off x="5785301" y="3118591"/>
            <a:ext cx="1854558" cy="725760"/>
            <a:chOff x="6009604" y="2107600"/>
            <a:chExt cx="1854558" cy="725760"/>
          </a:xfrm>
        </p:grpSpPr>
        <p:sp>
          <p:nvSpPr>
            <p:cNvPr id="16" name="TextBox 15">
              <a:extLst>
                <a:ext uri="{FF2B5EF4-FFF2-40B4-BE49-F238E27FC236}">
                  <a16:creationId xmlns:a16="http://schemas.microsoft.com/office/drawing/2014/main" id="{AC4FAC0C-7E22-D02D-FE25-1758658A60D3}"/>
                </a:ext>
              </a:extLst>
            </p:cNvPr>
            <p:cNvSpPr txBox="1"/>
            <p:nvPr/>
          </p:nvSpPr>
          <p:spPr>
            <a:xfrm>
              <a:off x="6009604" y="2310140"/>
              <a:ext cx="1854558" cy="523220"/>
            </a:xfrm>
            <a:prstGeom prst="rect">
              <a:avLst/>
            </a:prstGeom>
            <a:noFill/>
          </p:spPr>
          <p:txBody>
            <a:bodyPr wrap="square">
              <a:spAutoFit/>
            </a:bodyPr>
            <a:lstStyle/>
            <a:p>
              <a:pPr marL="76200" lvl="0" algn="ctr" rtl="0">
                <a:spcBef>
                  <a:spcPts val="600"/>
                </a:spcBef>
                <a:spcAft>
                  <a:spcPts val="0"/>
                </a:spcAft>
                <a:buSzPts val="2400"/>
              </a:pPr>
              <a:r>
                <a:rPr lang="en-US" b="1" dirty="0">
                  <a:solidFill>
                    <a:schemeClr val="bg2"/>
                  </a:solidFill>
                </a:rPr>
                <a:t>Knowledgeable Answers</a:t>
              </a:r>
            </a:p>
          </p:txBody>
        </p:sp>
        <p:cxnSp>
          <p:nvCxnSpPr>
            <p:cNvPr id="17" name="Straight Arrow Connector 16">
              <a:extLst>
                <a:ext uri="{FF2B5EF4-FFF2-40B4-BE49-F238E27FC236}">
                  <a16:creationId xmlns:a16="http://schemas.microsoft.com/office/drawing/2014/main" id="{5CFD6593-C2DD-1F61-AB57-DD4BD5F4D8C8}"/>
                </a:ext>
              </a:extLst>
            </p:cNvPr>
            <p:cNvCxnSpPr>
              <a:cxnSpLocks/>
            </p:cNvCxnSpPr>
            <p:nvPr/>
          </p:nvCxnSpPr>
          <p:spPr>
            <a:xfrm flipV="1">
              <a:off x="6934737" y="2107600"/>
              <a:ext cx="0" cy="248429"/>
            </a:xfrm>
            <a:prstGeom prst="straightConnector1">
              <a:avLst/>
            </a:prstGeom>
            <a:ln w="28575">
              <a:solidFill>
                <a:schemeClr val="bg2"/>
              </a:solidFill>
              <a:tailEnd type="triangle"/>
            </a:ln>
          </p:spPr>
          <p:style>
            <a:lnRef idx="1">
              <a:schemeClr val="accent5"/>
            </a:lnRef>
            <a:fillRef idx="0">
              <a:schemeClr val="accent5"/>
            </a:fillRef>
            <a:effectRef idx="0">
              <a:schemeClr val="accent5"/>
            </a:effectRef>
            <a:fontRef idx="minor">
              <a:schemeClr val="tx1"/>
            </a:fontRef>
          </p:style>
        </p:cxnSp>
      </p:grpSp>
      <p:grpSp>
        <p:nvGrpSpPr>
          <p:cNvPr id="23" name="Group 22">
            <a:extLst>
              <a:ext uri="{FF2B5EF4-FFF2-40B4-BE49-F238E27FC236}">
                <a16:creationId xmlns:a16="http://schemas.microsoft.com/office/drawing/2014/main" id="{A061D960-46A7-D9F2-518E-37410FD22942}"/>
              </a:ext>
            </a:extLst>
          </p:cNvPr>
          <p:cNvGrpSpPr/>
          <p:nvPr/>
        </p:nvGrpSpPr>
        <p:grpSpPr>
          <a:xfrm>
            <a:off x="3847539" y="847807"/>
            <a:ext cx="1086171" cy="768492"/>
            <a:chOff x="3847539" y="847807"/>
            <a:chExt cx="1086171" cy="768492"/>
          </a:xfrm>
        </p:grpSpPr>
        <p:cxnSp>
          <p:nvCxnSpPr>
            <p:cNvPr id="20" name="Straight Arrow Connector 19">
              <a:extLst>
                <a:ext uri="{FF2B5EF4-FFF2-40B4-BE49-F238E27FC236}">
                  <a16:creationId xmlns:a16="http://schemas.microsoft.com/office/drawing/2014/main" id="{A61539CA-1280-FE5D-CCB4-C82644D7FA84}"/>
                </a:ext>
              </a:extLst>
            </p:cNvPr>
            <p:cNvCxnSpPr>
              <a:cxnSpLocks/>
            </p:cNvCxnSpPr>
            <p:nvPr/>
          </p:nvCxnSpPr>
          <p:spPr>
            <a:xfrm>
              <a:off x="4390625" y="1155584"/>
              <a:ext cx="0" cy="460715"/>
            </a:xfrm>
            <a:prstGeom prst="straightConnector1">
              <a:avLst/>
            </a:prstGeom>
            <a:ln w="28575">
              <a:solidFill>
                <a:schemeClr val="bg2"/>
              </a:solidFill>
              <a:tailEnd type="triangle"/>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E11889E9-A633-F256-C5EB-64D8C67EF761}"/>
                </a:ext>
              </a:extLst>
            </p:cNvPr>
            <p:cNvSpPr txBox="1"/>
            <p:nvPr/>
          </p:nvSpPr>
          <p:spPr>
            <a:xfrm>
              <a:off x="3847539" y="847807"/>
              <a:ext cx="1086171" cy="307777"/>
            </a:xfrm>
            <a:prstGeom prst="rect">
              <a:avLst/>
            </a:prstGeom>
            <a:noFill/>
          </p:spPr>
          <p:txBody>
            <a:bodyPr wrap="square">
              <a:spAutoFit/>
            </a:bodyPr>
            <a:lstStyle/>
            <a:p>
              <a:pPr marL="76200" lvl="0" algn="l" rtl="0">
                <a:spcBef>
                  <a:spcPts val="600"/>
                </a:spcBef>
                <a:spcAft>
                  <a:spcPts val="0"/>
                </a:spcAft>
                <a:buSzPts val="2400"/>
              </a:pPr>
              <a:r>
                <a:rPr lang="en-US" b="1" dirty="0">
                  <a:solidFill>
                    <a:schemeClr val="bg2"/>
                  </a:solidFill>
                </a:rPr>
                <a:t>Feedback</a:t>
              </a:r>
            </a:p>
          </p:txBody>
        </p:sp>
      </p:grpSp>
      <p:pic>
        <p:nvPicPr>
          <p:cNvPr id="24" name="Picture 23">
            <a:extLst>
              <a:ext uri="{FF2B5EF4-FFF2-40B4-BE49-F238E27FC236}">
                <a16:creationId xmlns:a16="http://schemas.microsoft.com/office/drawing/2014/main" id="{7C8FAC11-30CE-BA42-256D-272C1F0B6C52}"/>
              </a:ext>
            </a:extLst>
          </p:cNvPr>
          <p:cNvPicPr>
            <a:picLocks noChangeAspect="1"/>
          </p:cNvPicPr>
          <p:nvPr/>
        </p:nvPicPr>
        <p:blipFill>
          <a:blip r:embed="rId5"/>
          <a:stretch>
            <a:fillRect/>
          </a:stretch>
        </p:blipFill>
        <p:spPr>
          <a:xfrm>
            <a:off x="3276869" y="3924657"/>
            <a:ext cx="2019300" cy="1003300"/>
          </a:xfrm>
          <a:prstGeom prst="rect">
            <a:avLst/>
          </a:prstGeom>
          <a:ln>
            <a:solidFill>
              <a:schemeClr val="tx1"/>
            </a:solidFill>
          </a:ln>
        </p:spPr>
      </p:pic>
    </p:spTree>
    <p:extLst>
      <p:ext uri="{BB962C8B-B14F-4D97-AF65-F5344CB8AC3E}">
        <p14:creationId xmlns:p14="http://schemas.microsoft.com/office/powerpoint/2010/main" val="271745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Developer Benefits</a:t>
            </a:r>
            <a:endParaRPr dirty="0"/>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a:solidFill>
                  <a:schemeClr val="bg2"/>
                </a:solidFill>
              </a:rPr>
              <a:t>Better Tests</a:t>
            </a:r>
          </a:p>
          <a:p>
            <a:pPr marL="457200" lvl="0" indent="-381000" algn="l" rtl="0">
              <a:spcBef>
                <a:spcPts val="600"/>
              </a:spcBef>
              <a:spcAft>
                <a:spcPts val="0"/>
              </a:spcAft>
              <a:buSzPts val="2400"/>
              <a:buChar char="✣"/>
            </a:pPr>
            <a:r>
              <a:rPr lang="en-US" dirty="0">
                <a:solidFill>
                  <a:schemeClr val="bg2"/>
                </a:solidFill>
              </a:rPr>
              <a:t>Better Code</a:t>
            </a:r>
          </a:p>
          <a:p>
            <a:r>
              <a:rPr lang="en-US" dirty="0">
                <a:solidFill>
                  <a:schemeClr val="bg2"/>
                </a:solidFill>
              </a:rPr>
              <a:t>Models</a:t>
            </a:r>
          </a:p>
          <a:p>
            <a:pPr marL="457200" lvl="0" indent="-381000" algn="l" rtl="0">
              <a:spcBef>
                <a:spcPts val="600"/>
              </a:spcBef>
              <a:spcAft>
                <a:spcPts val="0"/>
              </a:spcAft>
              <a:buSzPts val="2400"/>
              <a:buChar char="✣"/>
            </a:pPr>
            <a:r>
              <a:rPr lang="en-US" b="1" dirty="0">
                <a:solidFill>
                  <a:schemeClr val="bg2"/>
                </a:solidFill>
              </a:rPr>
              <a:t>Ego</a:t>
            </a: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
        <p:nvSpPr>
          <p:cNvPr id="3" name="TextBox 2">
            <a:extLst>
              <a:ext uri="{FF2B5EF4-FFF2-40B4-BE49-F238E27FC236}">
                <a16:creationId xmlns:a16="http://schemas.microsoft.com/office/drawing/2014/main" id="{892AFD77-8AAB-DB03-93AA-CE5888BC2143}"/>
              </a:ext>
            </a:extLst>
          </p:cNvPr>
          <p:cNvSpPr txBox="1"/>
          <p:nvPr/>
        </p:nvSpPr>
        <p:spPr>
          <a:xfrm>
            <a:off x="6265334" y="2724796"/>
            <a:ext cx="2548466" cy="954107"/>
          </a:xfrm>
          <a:custGeom>
            <a:avLst/>
            <a:gdLst>
              <a:gd name="connsiteX0" fmla="*/ 0 w 2548466"/>
              <a:gd name="connsiteY0" fmla="*/ 0 h 954107"/>
              <a:gd name="connsiteX1" fmla="*/ 484209 w 2548466"/>
              <a:gd name="connsiteY1" fmla="*/ 0 h 954107"/>
              <a:gd name="connsiteX2" fmla="*/ 917448 w 2548466"/>
              <a:gd name="connsiteY2" fmla="*/ 0 h 954107"/>
              <a:gd name="connsiteX3" fmla="*/ 1478110 w 2548466"/>
              <a:gd name="connsiteY3" fmla="*/ 0 h 954107"/>
              <a:gd name="connsiteX4" fmla="*/ 1962319 w 2548466"/>
              <a:gd name="connsiteY4" fmla="*/ 0 h 954107"/>
              <a:gd name="connsiteX5" fmla="*/ 2548466 w 2548466"/>
              <a:gd name="connsiteY5" fmla="*/ 0 h 954107"/>
              <a:gd name="connsiteX6" fmla="*/ 2548466 w 2548466"/>
              <a:gd name="connsiteY6" fmla="*/ 496136 h 954107"/>
              <a:gd name="connsiteX7" fmla="*/ 2548466 w 2548466"/>
              <a:gd name="connsiteY7" fmla="*/ 954107 h 954107"/>
              <a:gd name="connsiteX8" fmla="*/ 2038773 w 2548466"/>
              <a:gd name="connsiteY8" fmla="*/ 954107 h 954107"/>
              <a:gd name="connsiteX9" fmla="*/ 1605534 w 2548466"/>
              <a:gd name="connsiteY9" fmla="*/ 954107 h 954107"/>
              <a:gd name="connsiteX10" fmla="*/ 1095840 w 2548466"/>
              <a:gd name="connsiteY10" fmla="*/ 954107 h 954107"/>
              <a:gd name="connsiteX11" fmla="*/ 586147 w 2548466"/>
              <a:gd name="connsiteY11" fmla="*/ 954107 h 954107"/>
              <a:gd name="connsiteX12" fmla="*/ 0 w 2548466"/>
              <a:gd name="connsiteY12" fmla="*/ 954107 h 954107"/>
              <a:gd name="connsiteX13" fmla="*/ 0 w 2548466"/>
              <a:gd name="connsiteY13" fmla="*/ 457971 h 954107"/>
              <a:gd name="connsiteX14" fmla="*/ 0 w 2548466"/>
              <a:gd name="connsiteY1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6" h="954107" extrusionOk="0">
                <a:moveTo>
                  <a:pt x="0" y="0"/>
                </a:moveTo>
                <a:cubicBezTo>
                  <a:pt x="175567" y="-21309"/>
                  <a:pt x="350498" y="24650"/>
                  <a:pt x="484209" y="0"/>
                </a:cubicBezTo>
                <a:cubicBezTo>
                  <a:pt x="617920" y="-24650"/>
                  <a:pt x="726689" y="1814"/>
                  <a:pt x="917448" y="0"/>
                </a:cubicBezTo>
                <a:cubicBezTo>
                  <a:pt x="1108207" y="-1814"/>
                  <a:pt x="1296819" y="39879"/>
                  <a:pt x="1478110" y="0"/>
                </a:cubicBezTo>
                <a:cubicBezTo>
                  <a:pt x="1659401" y="-39879"/>
                  <a:pt x="1762068" y="56583"/>
                  <a:pt x="1962319" y="0"/>
                </a:cubicBezTo>
                <a:cubicBezTo>
                  <a:pt x="2162570" y="-56583"/>
                  <a:pt x="2324572" y="35393"/>
                  <a:pt x="2548466" y="0"/>
                </a:cubicBezTo>
                <a:cubicBezTo>
                  <a:pt x="2572738" y="102316"/>
                  <a:pt x="2509095" y="390881"/>
                  <a:pt x="2548466" y="496136"/>
                </a:cubicBezTo>
                <a:cubicBezTo>
                  <a:pt x="2587837" y="601391"/>
                  <a:pt x="2500459" y="750743"/>
                  <a:pt x="2548466" y="954107"/>
                </a:cubicBezTo>
                <a:cubicBezTo>
                  <a:pt x="2354497" y="966970"/>
                  <a:pt x="2236924" y="946996"/>
                  <a:pt x="2038773" y="954107"/>
                </a:cubicBezTo>
                <a:cubicBezTo>
                  <a:pt x="1840622" y="961218"/>
                  <a:pt x="1805545" y="942633"/>
                  <a:pt x="1605534" y="954107"/>
                </a:cubicBezTo>
                <a:cubicBezTo>
                  <a:pt x="1405523" y="965581"/>
                  <a:pt x="1344800" y="915755"/>
                  <a:pt x="1095840" y="954107"/>
                </a:cubicBezTo>
                <a:cubicBezTo>
                  <a:pt x="846880" y="992459"/>
                  <a:pt x="782245" y="914239"/>
                  <a:pt x="586147" y="954107"/>
                </a:cubicBezTo>
                <a:cubicBezTo>
                  <a:pt x="390049" y="993975"/>
                  <a:pt x="243140" y="926405"/>
                  <a:pt x="0" y="954107"/>
                </a:cubicBezTo>
                <a:cubicBezTo>
                  <a:pt x="-22561" y="773689"/>
                  <a:pt x="14268" y="577982"/>
                  <a:pt x="0" y="457971"/>
                </a:cubicBezTo>
                <a:cubicBezTo>
                  <a:pt x="-14268" y="337960"/>
                  <a:pt x="42726" y="117313"/>
                  <a:pt x="0" y="0"/>
                </a:cubicBezTo>
                <a:close/>
              </a:path>
            </a:pathLst>
          </a:custGeom>
          <a:noFill/>
          <a:ln w="19050">
            <a:solidFill>
              <a:schemeClr val="bg2"/>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r>
              <a:rPr lang="en-US" b="0" dirty="0">
                <a:solidFill>
                  <a:schemeClr val="bg2"/>
                </a:solidFill>
                <a:effectLst/>
                <a:latin typeface="+mn-lt"/>
              </a:rPr>
              <a:t>YouTube: </a:t>
            </a:r>
          </a:p>
          <a:p>
            <a:r>
              <a:rPr lang="en-US" b="0" dirty="0">
                <a:solidFill>
                  <a:schemeClr val="bg2"/>
                </a:solidFill>
                <a:effectLst/>
                <a:latin typeface="+mn-lt"/>
              </a:rPr>
              <a:t>Writing Documentation </a:t>
            </a:r>
          </a:p>
          <a:p>
            <a:r>
              <a:rPr lang="en-US" b="0" dirty="0">
                <a:solidFill>
                  <a:schemeClr val="bg2"/>
                </a:solidFill>
                <a:effectLst/>
                <a:latin typeface="+mn-lt"/>
              </a:rPr>
              <a:t>as part of the </a:t>
            </a:r>
          </a:p>
          <a:p>
            <a:r>
              <a:rPr lang="en-US" b="0" dirty="0">
                <a:solidFill>
                  <a:schemeClr val="bg2"/>
                </a:solidFill>
                <a:effectLst/>
                <a:latin typeface="+mn-lt"/>
              </a:rPr>
              <a:t>Definition of Done</a:t>
            </a:r>
          </a:p>
        </p:txBody>
      </p:sp>
    </p:spTree>
    <p:extLst>
      <p:ext uri="{BB962C8B-B14F-4D97-AF65-F5344CB8AC3E}">
        <p14:creationId xmlns:p14="http://schemas.microsoft.com/office/powerpoint/2010/main" val="1166997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Google Shape;566;p18">
            <a:extLst>
              <a:ext uri="{FF2B5EF4-FFF2-40B4-BE49-F238E27FC236}">
                <a16:creationId xmlns:a16="http://schemas.microsoft.com/office/drawing/2014/main" id="{5F943D80-F294-3F18-A77E-17E8C23CCA5B}"/>
              </a:ext>
            </a:extLst>
          </p:cNvPr>
          <p:cNvSpPr txBox="1">
            <a:spLocks/>
          </p:cNvSpPr>
          <p:nvPr/>
        </p:nvSpPr>
        <p:spPr>
          <a:xfrm>
            <a:off x="677333" y="2269564"/>
            <a:ext cx="7848600" cy="1413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pPr algn="r"/>
            <a:r>
              <a:rPr lang="en-US" dirty="0"/>
              <a:t>        Unit Tests             How to </a:t>
            </a:r>
            <a:r>
              <a:rPr lang="en-US" sz="3200" b="1" dirty="0"/>
              <a:t>use</a:t>
            </a:r>
            <a:r>
              <a:rPr lang="en-US" dirty="0"/>
              <a:t> the code </a:t>
            </a:r>
            <a:br>
              <a:rPr lang="en-US" dirty="0"/>
            </a:br>
            <a:r>
              <a:rPr lang="en-US" dirty="0"/>
              <a:t>Documentation         How the user </a:t>
            </a:r>
            <a:r>
              <a:rPr lang="en-US" sz="3200" b="1" dirty="0"/>
              <a:t>learns</a:t>
            </a:r>
            <a:r>
              <a:rPr lang="en-US" dirty="0"/>
              <a:t> the code</a:t>
            </a:r>
          </a:p>
        </p:txBody>
      </p:sp>
      <p:sp>
        <p:nvSpPr>
          <p:cNvPr id="6" name="Notched Right Arrow 5">
            <a:extLst>
              <a:ext uri="{FF2B5EF4-FFF2-40B4-BE49-F238E27FC236}">
                <a16:creationId xmlns:a16="http://schemas.microsoft.com/office/drawing/2014/main" id="{209FED00-7EE0-97BD-1295-D31186C4606A}"/>
              </a:ext>
            </a:extLst>
          </p:cNvPr>
          <p:cNvSpPr/>
          <p:nvPr/>
        </p:nvSpPr>
        <p:spPr>
          <a:xfrm>
            <a:off x="4079561" y="2308277"/>
            <a:ext cx="467038" cy="374541"/>
          </a:xfrm>
          <a:prstGeom prst="notchedRightArrow">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Notched Right Arrow 6">
            <a:extLst>
              <a:ext uri="{FF2B5EF4-FFF2-40B4-BE49-F238E27FC236}">
                <a16:creationId xmlns:a16="http://schemas.microsoft.com/office/drawing/2014/main" id="{945D04DA-5763-40C2-FB03-F9AE3B15DC00}"/>
              </a:ext>
            </a:extLst>
          </p:cNvPr>
          <p:cNvSpPr/>
          <p:nvPr/>
        </p:nvSpPr>
        <p:spPr>
          <a:xfrm>
            <a:off x="4079561" y="2793773"/>
            <a:ext cx="467038" cy="374541"/>
          </a:xfrm>
          <a:prstGeom prst="notchedRightArrow">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How?</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4;p17">
            <a:extLst>
              <a:ext uri="{FF2B5EF4-FFF2-40B4-BE49-F238E27FC236}">
                <a16:creationId xmlns:a16="http://schemas.microsoft.com/office/drawing/2014/main" id="{DB901D30-715B-23C6-73EC-E0F5CAA2C782}"/>
              </a:ext>
            </a:extLst>
          </p:cNvPr>
          <p:cNvSpPr txBox="1">
            <a:spLocks/>
          </p:cNvSpPr>
          <p:nvPr/>
        </p:nvSpPr>
        <p:spPr>
          <a:xfrm>
            <a:off x="1402627" y="4282128"/>
            <a:ext cx="61842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Daniele </a:t>
            </a:r>
            <a:r>
              <a:rPr lang="en-US" sz="1400" i="1" dirty="0" err="1"/>
              <a:t>Procida's</a:t>
            </a:r>
            <a:r>
              <a:rPr lang="en-US" sz="1400" i="1" dirty="0"/>
              <a:t> theory of documentation</a:t>
            </a:r>
          </a:p>
          <a:p>
            <a:pPr marL="0" indent="0" algn="ctr">
              <a:buFont typeface="Libre Baskerville"/>
              <a:buNone/>
            </a:pPr>
            <a:r>
              <a:rPr lang="en-US" sz="1100" dirty="0" err="1"/>
              <a:t>documentation.divio.com</a:t>
            </a:r>
            <a:endParaRPr lang="en-US" sz="1100" dirty="0"/>
          </a:p>
        </p:txBody>
      </p:sp>
    </p:spTree>
    <p:extLst>
      <p:ext uri="{BB962C8B-B14F-4D97-AF65-F5344CB8AC3E}">
        <p14:creationId xmlns:p14="http://schemas.microsoft.com/office/powerpoint/2010/main" val="202914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446217" y="1843658"/>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Know your Audience</a:t>
            </a:r>
            <a:endParaRPr dirty="0"/>
          </a:p>
        </p:txBody>
      </p:sp>
    </p:spTree>
    <p:extLst>
      <p:ext uri="{BB962C8B-B14F-4D97-AF65-F5344CB8AC3E}">
        <p14:creationId xmlns:p14="http://schemas.microsoft.com/office/powerpoint/2010/main" val="478201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Tree>
    <p:extLst>
      <p:ext uri="{BB962C8B-B14F-4D97-AF65-F5344CB8AC3E}">
        <p14:creationId xmlns:p14="http://schemas.microsoft.com/office/powerpoint/2010/main" val="2440986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US" dirty="0"/>
              <a:t>“Curious is the </a:t>
            </a:r>
            <a:r>
              <a:rPr lang="en-US" dirty="0" err="1"/>
              <a:t>trapmaker's</a:t>
            </a:r>
            <a:r>
              <a:rPr lang="en-US" dirty="0"/>
              <a:t> art - his efficacy unwitnessed by his own eyes.”</a:t>
            </a:r>
          </a:p>
          <a:p>
            <a:pPr marL="0" lvl="0" indent="0" algn="ctr" rtl="0">
              <a:spcBef>
                <a:spcPts val="600"/>
              </a:spcBef>
              <a:spcAft>
                <a:spcPts val="0"/>
              </a:spcAft>
              <a:buNone/>
            </a:pPr>
            <a:r>
              <a:rPr lang="en-US" sz="1800" dirty="0">
                <a:solidFill>
                  <a:schemeClr val="bg2"/>
                </a:solidFill>
              </a:rPr>
              <a:t>- Darkest Dungeon</a:t>
            </a:r>
            <a:endParaRPr sz="1800" dirty="0">
              <a:solidFill>
                <a:schemeClr val="bg2"/>
              </a:solidFill>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2414925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Tutorials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Hold my hand, </a:t>
            </a:r>
          </a:p>
          <a:p>
            <a:pPr marL="0" lvl="0" indent="0" algn="ctr" rtl="0">
              <a:spcBef>
                <a:spcPts val="600"/>
              </a:spcBef>
              <a:spcAft>
                <a:spcPts val="0"/>
              </a:spcAft>
              <a:buNone/>
            </a:pPr>
            <a:r>
              <a:rPr lang="en-US" sz="1400" i="1" dirty="0"/>
              <a:t>let’s get to ’hello world’</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400"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For Beginners</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Going to work</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6" name="Google Shape;575;p46">
            <a:extLst>
              <a:ext uri="{FF2B5EF4-FFF2-40B4-BE49-F238E27FC236}">
                <a16:creationId xmlns:a16="http://schemas.microsoft.com/office/drawing/2014/main" id="{740C0D32-728A-6A95-473D-0D597509688A}"/>
              </a:ext>
            </a:extLst>
          </p:cNvPr>
          <p:cNvSpPr/>
          <p:nvPr/>
        </p:nvSpPr>
        <p:spPr>
          <a:xfrm>
            <a:off x="3108982" y="1169020"/>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7" name="Google Shape;598;p46">
            <a:extLst>
              <a:ext uri="{FF2B5EF4-FFF2-40B4-BE49-F238E27FC236}">
                <a16:creationId xmlns:a16="http://schemas.microsoft.com/office/drawing/2014/main" id="{E1CF9561-8F63-8794-7BEE-412F3EEAA17B}"/>
              </a:ext>
            </a:extLst>
          </p:cNvPr>
          <p:cNvSpPr/>
          <p:nvPr/>
        </p:nvSpPr>
        <p:spPr>
          <a:xfrm>
            <a:off x="5235285" y="1103775"/>
            <a:ext cx="634811" cy="660075"/>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607;p46">
            <a:extLst>
              <a:ext uri="{FF2B5EF4-FFF2-40B4-BE49-F238E27FC236}">
                <a16:creationId xmlns:a16="http://schemas.microsoft.com/office/drawing/2014/main" id="{C548FC63-1401-4998-5BD2-BBCE16469BAB}"/>
              </a:ext>
            </a:extLst>
          </p:cNvPr>
          <p:cNvSpPr/>
          <p:nvPr/>
        </p:nvSpPr>
        <p:spPr>
          <a:xfrm>
            <a:off x="3996604" y="1209332"/>
            <a:ext cx="979005" cy="103670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08;p46">
            <a:extLst>
              <a:ext uri="{FF2B5EF4-FFF2-40B4-BE49-F238E27FC236}">
                <a16:creationId xmlns:a16="http://schemas.microsoft.com/office/drawing/2014/main" id="{44333C67-FCF2-B314-ACE8-884C5488CDB4}"/>
              </a:ext>
            </a:extLst>
          </p:cNvPr>
          <p:cNvSpPr/>
          <p:nvPr/>
        </p:nvSpPr>
        <p:spPr>
          <a:xfrm>
            <a:off x="5466676" y="2087132"/>
            <a:ext cx="459991" cy="424859"/>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Rounded Rectangle 10">
            <a:extLst>
              <a:ext uri="{FF2B5EF4-FFF2-40B4-BE49-F238E27FC236}">
                <a16:creationId xmlns:a16="http://schemas.microsoft.com/office/drawing/2014/main" id="{F810DAE8-1278-60AF-0513-31281C46BEA4}"/>
              </a:ext>
            </a:extLst>
          </p:cNvPr>
          <p:cNvSpPr/>
          <p:nvPr/>
        </p:nvSpPr>
        <p:spPr>
          <a:xfrm>
            <a:off x="733792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Tree>
    <p:extLst>
      <p:ext uri="{BB962C8B-B14F-4D97-AF65-F5344CB8AC3E}">
        <p14:creationId xmlns:p14="http://schemas.microsoft.com/office/powerpoint/2010/main" val="685600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How </a:t>
            </a:r>
            <a:r>
              <a:rPr lang="en-US" sz="6000" dirty="0" err="1"/>
              <a:t>Tos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To make a salad </a:t>
            </a:r>
          </a:p>
          <a:p>
            <a:pPr marL="0" lvl="0" indent="0" algn="ctr" rtl="0">
              <a:spcBef>
                <a:spcPts val="600"/>
              </a:spcBef>
              <a:spcAft>
                <a:spcPts val="0"/>
              </a:spcAft>
              <a:buNone/>
            </a:pPr>
            <a:r>
              <a:rPr lang="en-US" sz="1400" i="1" dirty="0"/>
              <a:t>Combine: lettuce, tomatoes, cucumber and dressing</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Recipes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
        <p:nvSpPr>
          <p:cNvPr id="7" name="Google Shape;575;p46">
            <a:extLst>
              <a:ext uri="{FF2B5EF4-FFF2-40B4-BE49-F238E27FC236}">
                <a16:creationId xmlns:a16="http://schemas.microsoft.com/office/drawing/2014/main" id="{4FF09BF4-B518-9451-3EA1-EA4E915C1953}"/>
              </a:ext>
            </a:extLst>
          </p:cNvPr>
          <p:cNvSpPr/>
          <p:nvPr/>
        </p:nvSpPr>
        <p:spPr>
          <a:xfrm>
            <a:off x="3049715" y="898085"/>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dirty="0"/>
          </a:p>
        </p:txBody>
      </p:sp>
      <p:sp>
        <p:nvSpPr>
          <p:cNvPr id="14" name="Google Shape;576;p46">
            <a:extLst>
              <a:ext uri="{FF2B5EF4-FFF2-40B4-BE49-F238E27FC236}">
                <a16:creationId xmlns:a16="http://schemas.microsoft.com/office/drawing/2014/main" id="{8CC140F5-8638-A7A2-A241-358EE6D88FDF}"/>
              </a:ext>
            </a:extLst>
          </p:cNvPr>
          <p:cNvSpPr/>
          <p:nvPr/>
        </p:nvSpPr>
        <p:spPr>
          <a:xfrm>
            <a:off x="6382283" y="1345425"/>
            <a:ext cx="492071" cy="568576"/>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5" name="Google Shape;580;p46">
            <a:extLst>
              <a:ext uri="{FF2B5EF4-FFF2-40B4-BE49-F238E27FC236}">
                <a16:creationId xmlns:a16="http://schemas.microsoft.com/office/drawing/2014/main" id="{1F8E5C87-E764-97DC-62C1-C1EAD91D3F01}"/>
              </a:ext>
            </a:extLst>
          </p:cNvPr>
          <p:cNvSpPr/>
          <p:nvPr/>
        </p:nvSpPr>
        <p:spPr>
          <a:xfrm>
            <a:off x="2551331" y="1656052"/>
            <a:ext cx="455724" cy="564230"/>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6" name="Google Shape;594;p46">
            <a:extLst>
              <a:ext uri="{FF2B5EF4-FFF2-40B4-BE49-F238E27FC236}">
                <a16:creationId xmlns:a16="http://schemas.microsoft.com/office/drawing/2014/main" id="{843DB78B-744D-E033-4C88-BA1FF1407CD7}"/>
              </a:ext>
            </a:extLst>
          </p:cNvPr>
          <p:cNvSpPr/>
          <p:nvPr/>
        </p:nvSpPr>
        <p:spPr>
          <a:xfrm>
            <a:off x="5385817" y="664734"/>
            <a:ext cx="498516" cy="500692"/>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7" name="Google Shape;600;p46">
            <a:extLst>
              <a:ext uri="{FF2B5EF4-FFF2-40B4-BE49-F238E27FC236}">
                <a16:creationId xmlns:a16="http://schemas.microsoft.com/office/drawing/2014/main" id="{7D64E40E-90C4-423F-49AC-6B467C001016}"/>
              </a:ext>
            </a:extLst>
          </p:cNvPr>
          <p:cNvSpPr/>
          <p:nvPr/>
        </p:nvSpPr>
        <p:spPr>
          <a:xfrm>
            <a:off x="5467640" y="1720541"/>
            <a:ext cx="648477" cy="708020"/>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8" name="Google Shape;616;p46">
            <a:extLst>
              <a:ext uri="{FF2B5EF4-FFF2-40B4-BE49-F238E27FC236}">
                <a16:creationId xmlns:a16="http://schemas.microsoft.com/office/drawing/2014/main" id="{E4EA5BFD-C84A-D5C1-6F08-BA441A25044B}"/>
              </a:ext>
            </a:extLst>
          </p:cNvPr>
          <p:cNvSpPr/>
          <p:nvPr/>
        </p:nvSpPr>
        <p:spPr>
          <a:xfrm>
            <a:off x="3964086" y="1030256"/>
            <a:ext cx="1178371" cy="1173401"/>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03917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Reference</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Here’s a List of the API</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Information</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Links</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740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Explanations</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History, Philosophy, and Architecture</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Understanding</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Diagrams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Why?</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67694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
        <p:nvSpPr>
          <p:cNvPr id="2" name="TextBox 1">
            <a:extLst>
              <a:ext uri="{FF2B5EF4-FFF2-40B4-BE49-F238E27FC236}">
                <a16:creationId xmlns:a16="http://schemas.microsoft.com/office/drawing/2014/main" id="{3BE5F6CA-29E6-4C86-9458-F8FF9A924FCF}"/>
              </a:ext>
            </a:extLst>
          </p:cNvPr>
          <p:cNvSpPr txBox="1"/>
          <p:nvPr/>
        </p:nvSpPr>
        <p:spPr>
          <a:xfrm rot="16200000">
            <a:off x="3978392" y="1550597"/>
            <a:ext cx="1024463"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Practical Steps</a:t>
            </a:r>
          </a:p>
        </p:txBody>
      </p:sp>
      <p:sp>
        <p:nvSpPr>
          <p:cNvPr id="3" name="TextBox 2">
            <a:extLst>
              <a:ext uri="{FF2B5EF4-FFF2-40B4-BE49-F238E27FC236}">
                <a16:creationId xmlns:a16="http://schemas.microsoft.com/office/drawing/2014/main" id="{9C0E6A95-31C6-8CED-7D2A-7358591CC02E}"/>
              </a:ext>
            </a:extLst>
          </p:cNvPr>
          <p:cNvSpPr txBox="1"/>
          <p:nvPr/>
        </p:nvSpPr>
        <p:spPr>
          <a:xfrm rot="16200000">
            <a:off x="3748865" y="3590634"/>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Theorical Knowledge</a:t>
            </a:r>
          </a:p>
        </p:txBody>
      </p:sp>
      <p:sp>
        <p:nvSpPr>
          <p:cNvPr id="9" name="TextBox 8">
            <a:extLst>
              <a:ext uri="{FF2B5EF4-FFF2-40B4-BE49-F238E27FC236}">
                <a16:creationId xmlns:a16="http://schemas.microsoft.com/office/drawing/2014/main" id="{26F25547-9010-24BD-AACB-03DFA5AA1199}"/>
              </a:ext>
            </a:extLst>
          </p:cNvPr>
          <p:cNvSpPr txBox="1"/>
          <p:nvPr/>
        </p:nvSpPr>
        <p:spPr>
          <a:xfrm>
            <a:off x="5916334"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Working</a:t>
            </a:r>
          </a:p>
        </p:txBody>
      </p:sp>
      <p:sp>
        <p:nvSpPr>
          <p:cNvPr id="16" name="TextBox 15">
            <a:extLst>
              <a:ext uri="{FF2B5EF4-FFF2-40B4-BE49-F238E27FC236}">
                <a16:creationId xmlns:a16="http://schemas.microsoft.com/office/drawing/2014/main" id="{8AF5FCA4-383E-FE23-A464-2D7DD85B6009}"/>
              </a:ext>
            </a:extLst>
          </p:cNvPr>
          <p:cNvSpPr txBox="1"/>
          <p:nvPr/>
        </p:nvSpPr>
        <p:spPr>
          <a:xfrm>
            <a:off x="1437465"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Learning</a:t>
            </a:r>
          </a:p>
        </p:txBody>
      </p:sp>
    </p:spTree>
    <p:extLst>
      <p:ext uri="{BB962C8B-B14F-4D97-AF65-F5344CB8AC3E}">
        <p14:creationId xmlns:p14="http://schemas.microsoft.com/office/powerpoint/2010/main" val="408604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49"/>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Stay in your Quadrant</a:t>
            </a:r>
            <a:endParaRPr dirty="0"/>
          </a:p>
        </p:txBody>
      </p:sp>
      <p:sp>
        <p:nvSpPr>
          <p:cNvPr id="74" name="Google Shape;74;p14"/>
          <p:cNvSpPr txBox="1">
            <a:spLocks noGrp="1"/>
          </p:cNvSpPr>
          <p:nvPr>
            <p:ph type="subTitle" idx="1"/>
          </p:nvPr>
        </p:nvSpPr>
        <p:spPr>
          <a:xfrm>
            <a:off x="2919300" y="3039532"/>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Easier to Read </a:t>
            </a:r>
          </a:p>
          <a:p>
            <a:pPr marL="0" lvl="0" indent="0" algn="ctr" rtl="0">
              <a:spcBef>
                <a:spcPts val="0"/>
              </a:spcBef>
              <a:spcAft>
                <a:spcPts val="0"/>
              </a:spcAft>
              <a:buNone/>
            </a:pPr>
            <a:r>
              <a:rPr lang="en-US" dirty="0"/>
              <a:t>Easier to Write</a:t>
            </a:r>
            <a:endParaRPr dirty="0"/>
          </a:p>
        </p:txBody>
      </p:sp>
    </p:spTree>
    <p:extLst>
      <p:ext uri="{BB962C8B-B14F-4D97-AF65-F5344CB8AC3E}">
        <p14:creationId xmlns:p14="http://schemas.microsoft.com/office/powerpoint/2010/main" val="2937597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7" name="TextBox 6">
            <a:extLst>
              <a:ext uri="{FF2B5EF4-FFF2-40B4-BE49-F238E27FC236}">
                <a16:creationId xmlns:a16="http://schemas.microsoft.com/office/drawing/2014/main" id="{F427B622-61CA-D5AC-B3EF-B2FC1FC66050}"/>
              </a:ext>
            </a:extLst>
          </p:cNvPr>
          <p:cNvSpPr txBox="1"/>
          <p:nvPr/>
        </p:nvSpPr>
        <p:spPr>
          <a:xfrm>
            <a:off x="2726028" y="3698564"/>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begin-snippet: name </a:t>
            </a:r>
            <a:endParaRPr lang="en-US" b="1" dirty="0"/>
          </a:p>
        </p:txBody>
      </p:sp>
      <p:sp>
        <p:nvSpPr>
          <p:cNvPr id="8" name="TextBox 7">
            <a:extLst>
              <a:ext uri="{FF2B5EF4-FFF2-40B4-BE49-F238E27FC236}">
                <a16:creationId xmlns:a16="http://schemas.microsoft.com/office/drawing/2014/main" id="{4DF01A84-251C-9E32-D1D2-1EF71487D0C0}"/>
              </a:ext>
            </a:extLst>
          </p:cNvPr>
          <p:cNvSpPr txBox="1"/>
          <p:nvPr/>
        </p:nvSpPr>
        <p:spPr>
          <a:xfrm>
            <a:off x="2726028" y="3416306"/>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snippet: name </a:t>
            </a:r>
            <a:endParaRPr lang="en-US" b="1" dirty="0"/>
          </a:p>
        </p:txBody>
      </p:sp>
      <p:sp>
        <p:nvSpPr>
          <p:cNvPr id="10" name="TextBox 9">
            <a:extLst>
              <a:ext uri="{FF2B5EF4-FFF2-40B4-BE49-F238E27FC236}">
                <a16:creationId xmlns:a16="http://schemas.microsoft.com/office/drawing/2014/main" id="{0567A883-61A6-2A97-2C1E-A46895961003}"/>
              </a:ext>
            </a:extLst>
          </p:cNvPr>
          <p:cNvSpPr txBox="1"/>
          <p:nvPr/>
        </p:nvSpPr>
        <p:spPr>
          <a:xfrm>
            <a:off x="2726028" y="3980941"/>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end-snippet</a:t>
            </a:r>
            <a:endParaRPr lang="en-US" b="1" dirty="0"/>
          </a:p>
        </p:txBody>
      </p:sp>
    </p:spTree>
    <p:extLst>
      <p:ext uri="{BB962C8B-B14F-4D97-AF65-F5344CB8AC3E}">
        <p14:creationId xmlns:p14="http://schemas.microsoft.com/office/powerpoint/2010/main" val="139064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tangle 1">
            <a:extLst>
              <a:ext uri="{FF2B5EF4-FFF2-40B4-BE49-F238E27FC236}">
                <a16:creationId xmlns:a16="http://schemas.microsoft.com/office/drawing/2014/main" id="{63B1B994-55E2-3406-D37D-C0A380876AE4}"/>
              </a:ext>
            </a:extLst>
          </p:cNvPr>
          <p:cNvSpPr/>
          <p:nvPr/>
        </p:nvSpPr>
        <p:spPr>
          <a:xfrm>
            <a:off x="1242434" y="1110612"/>
            <a:ext cx="6659131" cy="2677656"/>
          </a:xfrm>
          <a:prstGeom prst="rect">
            <a:avLst/>
          </a:prstGeom>
          <a:solidFill>
            <a:srgbClr val="E8DAC2">
              <a:alpha val="71373"/>
            </a:srgbClr>
          </a:solidFill>
        </p:spPr>
        <p:txBody>
          <a:bodyPr wrap="square">
            <a:spAutoFit/>
          </a:bodyPr>
          <a:lstStyle/>
          <a:p>
            <a:r>
              <a:rPr lang="en-US" dirty="0">
                <a:solidFill>
                  <a:srgbClr val="267F99"/>
                </a:solidFill>
                <a:latin typeface="Fira Code" panose="020B0509050000020004" pitchFamily="49" charset="0"/>
              </a:rPr>
              <a:t>@Test</a:t>
            </a:r>
            <a:endParaRPr lang="en-US" dirty="0">
              <a:latin typeface="Fira Code" panose="020B0509050000020004" pitchFamily="49" charset="0"/>
            </a:endParaRPr>
          </a:p>
          <a:p>
            <a:r>
              <a:rPr lang="en-US" dirty="0">
                <a:solidFill>
                  <a:srgbClr val="0000FF"/>
                </a:solidFill>
                <a:latin typeface="Fira Code" panose="020B0509050000020004" pitchFamily="49" charset="0"/>
              </a:rPr>
              <a:t>public</a:t>
            </a:r>
            <a:r>
              <a:rPr lang="en-US" dirty="0">
                <a:latin typeface="Fira Code" panose="020B0509050000020004" pitchFamily="49" charset="0"/>
              </a:rPr>
              <a:t> </a:t>
            </a:r>
            <a:r>
              <a:rPr lang="en-US" dirty="0">
                <a:solidFill>
                  <a:srgbClr val="267F99"/>
                </a:solidFill>
                <a:latin typeface="Fira Code" panose="020B0509050000020004" pitchFamily="49" charset="0"/>
              </a:rPr>
              <a:t>void</a:t>
            </a:r>
            <a:r>
              <a:rPr lang="en-US" dirty="0">
                <a:latin typeface="Fira Code" panose="020B0509050000020004" pitchFamily="49" charset="0"/>
              </a:rPr>
              <a:t> </a:t>
            </a:r>
            <a:r>
              <a:rPr lang="en-US" dirty="0" err="1">
                <a:solidFill>
                  <a:srgbClr val="795E26"/>
                </a:solidFill>
                <a:latin typeface="Fira Code" panose="020B0509050000020004" pitchFamily="49" charset="0"/>
              </a:rPr>
              <a:t>testAddManyToArray</a:t>
            </a:r>
            <a:r>
              <a:rPr lang="en-US" dirty="0">
                <a:latin typeface="Fira Code" panose="020B0509050000020004" pitchFamily="49" charset="0"/>
              </a:rPr>
              <a:t>() throws </a:t>
            </a:r>
            <a:r>
              <a:rPr lang="en-US" dirty="0">
                <a:solidFill>
                  <a:srgbClr val="267F99"/>
                </a:solidFill>
                <a:latin typeface="Fira Code" panose="020B0509050000020004" pitchFamily="49" charset="0"/>
              </a:rPr>
              <a:t>Exception</a:t>
            </a:r>
            <a:endParaRPr lang="en-US" dirty="0">
              <a:latin typeface="Fira Code" panose="020B0509050000020004" pitchFamily="49" charset="0"/>
            </a:endParaRPr>
          </a:p>
          <a:p>
            <a:r>
              <a:rPr lang="en-US" dirty="0">
                <a:latin typeface="Fira Code" panose="020B0509050000020004" pitchFamily="49" charset="0"/>
              </a:rPr>
              <a:t>{</a:t>
            </a: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numbers</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a:t>
            </a:r>
          </a:p>
          <a:p>
            <a:r>
              <a:rPr lang="en-US" dirty="0">
                <a:latin typeface="Fira Code" panose="020B0509050000020004" pitchFamily="49" charset="0"/>
              </a:rPr>
              <a:t>  numbers = </a:t>
            </a:r>
            <a:r>
              <a:rPr lang="en-US" dirty="0" err="1">
                <a:solidFill>
                  <a:srgbClr val="001080"/>
                </a:solidFill>
                <a:latin typeface="Fira Code" panose="020B0509050000020004" pitchFamily="49" charset="0"/>
              </a:rPr>
              <a:t>ArrayUtils</a:t>
            </a:r>
            <a:r>
              <a:rPr lang="en-US" dirty="0" err="1">
                <a:latin typeface="Fira Code" panose="020B0509050000020004" pitchFamily="49" charset="0"/>
              </a:rPr>
              <a:t>.</a:t>
            </a:r>
            <a:r>
              <a:rPr lang="en-US" dirty="0" err="1">
                <a:solidFill>
                  <a:srgbClr val="795E26"/>
                </a:solidFill>
                <a:latin typeface="Fira Code" panose="020B0509050000020004" pitchFamily="49" charset="0"/>
              </a:rPr>
              <a:t>addToArray</a:t>
            </a:r>
            <a:r>
              <a:rPr lang="en-US" dirty="0">
                <a:latin typeface="Fira Code" panose="020B0509050000020004" pitchFamily="49" charset="0"/>
              </a:rPr>
              <a:t>(numbers,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add_to_array_result</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resulting</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795E26"/>
                </a:solidFill>
                <a:latin typeface="Fira Code" panose="020B0509050000020004" pitchFamily="49" charset="0"/>
              </a:rPr>
              <a:t>  </a:t>
            </a:r>
            <a:r>
              <a:rPr lang="en-US" dirty="0" err="1">
                <a:solidFill>
                  <a:srgbClr val="795E26"/>
                </a:solidFill>
                <a:latin typeface="Fira Code" panose="020B0509050000020004" pitchFamily="49" charset="0"/>
              </a:rPr>
              <a:t>assertArrayEquals</a:t>
            </a:r>
            <a:r>
              <a:rPr lang="en-US" dirty="0">
                <a:latin typeface="Fira Code" panose="020B0509050000020004" pitchFamily="49" charset="0"/>
              </a:rPr>
              <a:t>(resulting, numbers);</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latin typeface="Fira Code" panose="020B0509050000020004" pitchFamily="49" charset="0"/>
              </a:rPr>
              <a:t>}</a:t>
            </a:r>
          </a:p>
        </p:txBody>
      </p:sp>
    </p:spTree>
    <p:extLst>
      <p:ext uri="{BB962C8B-B14F-4D97-AF65-F5344CB8AC3E}">
        <p14:creationId xmlns:p14="http://schemas.microsoft.com/office/powerpoint/2010/main" val="947429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a:extLst>
              <a:ext uri="{FF2B5EF4-FFF2-40B4-BE49-F238E27FC236}">
                <a16:creationId xmlns:a16="http://schemas.microsoft.com/office/drawing/2014/main" id="{C80A8457-B3D7-A040-4BB1-3102A3747C31}"/>
              </a:ext>
            </a:extLst>
          </p:cNvPr>
          <p:cNvPicPr>
            <a:picLocks noChangeAspect="1"/>
          </p:cNvPicPr>
          <p:nvPr/>
        </p:nvPicPr>
        <p:blipFill>
          <a:blip r:embed="rId3"/>
          <a:stretch>
            <a:fillRect/>
          </a:stretch>
        </p:blipFill>
        <p:spPr>
          <a:xfrm>
            <a:off x="677333" y="291418"/>
            <a:ext cx="7772400" cy="4560664"/>
          </a:xfrm>
          <a:prstGeom prst="rect">
            <a:avLst/>
          </a:prstGeom>
        </p:spPr>
      </p:pic>
      <p:sp>
        <p:nvSpPr>
          <p:cNvPr id="4" name="Rectangle 3">
            <a:extLst>
              <a:ext uri="{FF2B5EF4-FFF2-40B4-BE49-F238E27FC236}">
                <a16:creationId xmlns:a16="http://schemas.microsoft.com/office/drawing/2014/main" id="{E38903AE-3B0E-F992-F728-E66FE91E8911}"/>
              </a:ext>
            </a:extLst>
          </p:cNvPr>
          <p:cNvSpPr/>
          <p:nvPr/>
        </p:nvSpPr>
        <p:spPr>
          <a:xfrm>
            <a:off x="922867" y="2571751"/>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544C66-4C90-A187-F5DC-92FE1C6AE66F}"/>
              </a:ext>
            </a:extLst>
          </p:cNvPr>
          <p:cNvSpPr/>
          <p:nvPr/>
        </p:nvSpPr>
        <p:spPr>
          <a:xfrm>
            <a:off x="922867" y="4358218"/>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9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dirty="0"/>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2" name="Google Shape;94;p17">
            <a:extLst>
              <a:ext uri="{FF2B5EF4-FFF2-40B4-BE49-F238E27FC236}">
                <a16:creationId xmlns:a16="http://schemas.microsoft.com/office/drawing/2014/main" id="{283C5326-4816-1F90-8CA6-AB0C5B28939D}"/>
              </a:ext>
            </a:extLst>
          </p:cNvPr>
          <p:cNvSpPr txBox="1">
            <a:spLocks/>
          </p:cNvSpPr>
          <p:nvPr/>
        </p:nvSpPr>
        <p:spPr>
          <a:xfrm>
            <a:off x="1623975" y="3222662"/>
            <a:ext cx="61842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Code Samples that Compile &amp; Work</a:t>
            </a:r>
          </a:p>
          <a:p>
            <a:pPr marL="0" indent="0" algn="ctr">
              <a:buFont typeface="Libre Baskerville"/>
              <a:buNone/>
            </a:pPr>
            <a:r>
              <a:rPr lang="en-US" sz="1400" i="1" dirty="0"/>
              <a:t>CI Compatible</a:t>
            </a:r>
          </a:p>
          <a:p>
            <a:pPr marL="0" indent="0" algn="ctr">
              <a:buNone/>
            </a:pPr>
            <a:r>
              <a:rPr lang="en-US" sz="1400" i="1" dirty="0"/>
              <a:t>Documentation as Code</a:t>
            </a:r>
          </a:p>
          <a:p>
            <a:pPr marL="0" indent="0" algn="ctr">
              <a:buFont typeface="Libre Baskerville"/>
              <a:buNone/>
            </a:pPr>
            <a:endParaRPr lang="en-US" sz="1400" i="1" dirty="0"/>
          </a:p>
        </p:txBody>
      </p:sp>
    </p:spTree>
    <p:extLst>
      <p:ext uri="{BB962C8B-B14F-4D97-AF65-F5344CB8AC3E}">
        <p14:creationId xmlns:p14="http://schemas.microsoft.com/office/powerpoint/2010/main" val="724804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9886" y="202623"/>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github.com</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isidore</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3914042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1351418" y="665895"/>
            <a:ext cx="509398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pPr algn="l"/>
            <a:r>
              <a:rPr lang="en-US" sz="4000" dirty="0"/>
              <a:t>Documentation</a:t>
            </a:r>
          </a:p>
          <a:p>
            <a:pPr algn="l"/>
            <a:r>
              <a:rPr lang="en-US" sz="4000" dirty="0"/>
              <a:t>Fest</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013330" y="1678740"/>
            <a:ext cx="2330070" cy="1555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342900" indent="-342900">
              <a:buFont typeface="Libre Baskerville"/>
              <a:buAutoNum type="arabicPeriod"/>
            </a:pPr>
            <a:r>
              <a:rPr lang="en-US" sz="1400" i="1" dirty="0"/>
              <a:t>Collect pages</a:t>
            </a:r>
          </a:p>
          <a:p>
            <a:pPr marL="342900" indent="-342900">
              <a:buFont typeface="Libre Baskerville"/>
              <a:buAutoNum type="arabicPeriod"/>
            </a:pPr>
            <a:r>
              <a:rPr lang="en-US" sz="1400" i="1" dirty="0"/>
              <a:t>Categorize</a:t>
            </a:r>
          </a:p>
          <a:p>
            <a:pPr marL="342900" indent="-342900">
              <a:buFont typeface="Libre Baskerville"/>
              <a:buAutoNum type="arabicPeriod"/>
            </a:pPr>
            <a:r>
              <a:rPr lang="en-US" sz="1400" i="1" dirty="0"/>
              <a:t>Vote</a:t>
            </a:r>
          </a:p>
          <a:p>
            <a:pPr marL="342900" indent="-342900">
              <a:buFont typeface="Libre Baskerville"/>
              <a:buAutoNum type="arabicPeriod"/>
            </a:pPr>
            <a:r>
              <a:rPr lang="en-US" sz="1400" i="1" dirty="0"/>
              <a:t>Write</a:t>
            </a:r>
          </a:p>
          <a:p>
            <a:pPr marL="342900" indent="-342900">
              <a:buFont typeface="Libre Baskerville"/>
              <a:buAutoNum type="arabicPeriod"/>
            </a:pPr>
            <a:endParaRPr lang="en-US" sz="1400" i="1" dirty="0"/>
          </a:p>
          <a:p>
            <a:pPr marL="0" indent="0">
              <a:buFont typeface="Libre Baskerville"/>
              <a:buNone/>
            </a:pPr>
            <a:endParaRPr lang="en-US" sz="1400" i="1" dirty="0"/>
          </a:p>
        </p:txBody>
      </p:sp>
    </p:spTree>
    <p:extLst>
      <p:ext uri="{BB962C8B-B14F-4D97-AF65-F5344CB8AC3E}">
        <p14:creationId xmlns:p14="http://schemas.microsoft.com/office/powerpoint/2010/main" val="4192479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What pages do you wish existed?</a:t>
            </a:r>
            <a:br>
              <a:rPr lang="en" sz="1400" i="1" dirty="0"/>
            </a:br>
            <a:r>
              <a:rPr lang="en" sz="1400" i="1" dirty="0"/>
              <a:t>Titles Only</a:t>
            </a:r>
            <a:endParaRPr sz="1400" i="1" dirty="0"/>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Ideation</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1</a:t>
            </a:r>
          </a:p>
          <a:p>
            <a:pPr marL="0" indent="0" algn="ctr">
              <a:buFont typeface="Libre Baskerville"/>
              <a:buNone/>
            </a:pPr>
            <a:endParaRPr lang="en-US" sz="1400" i="1" dirty="0"/>
          </a:p>
        </p:txBody>
      </p:sp>
    </p:spTree>
    <p:extLst>
      <p:ext uri="{BB962C8B-B14F-4D97-AF65-F5344CB8AC3E}">
        <p14:creationId xmlns:p14="http://schemas.microsoft.com/office/powerpoint/2010/main" val="1598845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Tutorials, How </a:t>
            </a:r>
            <a:r>
              <a:rPr lang="en" sz="1400" i="1" dirty="0" err="1"/>
              <a:t>Tos</a:t>
            </a:r>
            <a:r>
              <a:rPr lang="en" sz="1400" i="1" dirty="0"/>
              <a:t>, </a:t>
            </a:r>
            <a:r>
              <a:rPr lang="en-US" sz="1400" i="1" dirty="0"/>
              <a:t>Reference, and Explanations</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Categorize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2</a:t>
            </a:r>
          </a:p>
          <a:p>
            <a:pPr marL="0" indent="0" algn="ctr">
              <a:buFont typeface="Libre Baskerville"/>
              <a:buNone/>
            </a:pPr>
            <a:endParaRPr lang="en-US" sz="1400" i="1" dirty="0"/>
          </a:p>
        </p:txBody>
      </p:sp>
    </p:spTree>
    <p:extLst>
      <p:ext uri="{BB962C8B-B14F-4D97-AF65-F5344CB8AC3E}">
        <p14:creationId xmlns:p14="http://schemas.microsoft.com/office/powerpoint/2010/main" val="727901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What is the most wanted?</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Vote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3</a:t>
            </a:r>
          </a:p>
          <a:p>
            <a:pPr marL="0" indent="0" algn="ctr">
              <a:buFont typeface="Libre Baskerville"/>
              <a:buNone/>
            </a:pPr>
            <a:endParaRPr lang="en-US" sz="1400" i="1" dirty="0"/>
          </a:p>
        </p:txBody>
      </p:sp>
    </p:spTree>
    <p:extLst>
      <p:ext uri="{BB962C8B-B14F-4D97-AF65-F5344CB8AC3E}">
        <p14:creationId xmlns:p14="http://schemas.microsoft.com/office/powerpoint/2010/main" val="2888167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Let’s be the change we want to see.</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Write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4</a:t>
            </a:r>
          </a:p>
          <a:p>
            <a:pPr marL="0" indent="0" algn="ctr">
              <a:buFont typeface="Libre Baskerville"/>
              <a:buNone/>
            </a:pPr>
            <a:endParaRPr lang="en-US" sz="1400" i="1" dirty="0"/>
          </a:p>
        </p:txBody>
      </p:sp>
    </p:spTree>
    <p:extLst>
      <p:ext uri="{BB962C8B-B14F-4D97-AF65-F5344CB8AC3E}">
        <p14:creationId xmlns:p14="http://schemas.microsoft.com/office/powerpoint/2010/main" val="3441853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9886" y="101311"/>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github.com</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isidore</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2098400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4" name="Rectangle 3">
            <a:extLst>
              <a:ext uri="{FF2B5EF4-FFF2-40B4-BE49-F238E27FC236}">
                <a16:creationId xmlns:a16="http://schemas.microsoft.com/office/drawing/2014/main" id="{4FC4E4A7-31C5-793D-BB31-237492B9A084}"/>
              </a:ext>
            </a:extLst>
          </p:cNvPr>
          <p:cNvSpPr/>
          <p:nvPr/>
        </p:nvSpPr>
        <p:spPr>
          <a:xfrm>
            <a:off x="44209" y="4772116"/>
            <a:ext cx="2650500" cy="307777"/>
          </a:xfrm>
          <a:prstGeom prst="rect">
            <a:avLst/>
          </a:prstGeom>
          <a:solidFill>
            <a:srgbClr val="DAC3A1">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Thank you!</a:t>
            </a:r>
            <a:endParaRPr b="1" dirty="0"/>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a:buNone/>
            </a:pPr>
            <a:r>
              <a:rPr lang="en-US" sz="3000" i="1" dirty="0"/>
              <a:t>@LlewellynFalco</a:t>
            </a:r>
          </a:p>
          <a:p>
            <a:pPr marL="0" lvl="0" indent="0" algn="ctr">
              <a:buNone/>
            </a:pPr>
            <a:r>
              <a:rPr lang="en-US" sz="1400" i="1" dirty="0">
                <a:solidFill>
                  <a:schemeClr val="bg2">
                    <a:lumMod val="75000"/>
                  </a:schemeClr>
                </a:solidFill>
              </a:rPr>
              <a:t>(please connect  through Twitter or LinkedIn)</a:t>
            </a:r>
          </a:p>
          <a:p>
            <a:pPr marL="0" lvl="0" indent="0" algn="ctr">
              <a:buNone/>
            </a:pPr>
            <a:endParaRPr lang="en-US" sz="3000" i="1" dirty="0"/>
          </a:p>
          <a:p>
            <a:pPr marL="0" lvl="0" indent="0" algn="ctr">
              <a:buNone/>
            </a:pPr>
            <a:endParaRPr lang="en-US" sz="3000" i="1" dirty="0"/>
          </a:p>
          <a:p>
            <a:pPr marL="0" lvl="0" indent="0" algn="ctr">
              <a:buNone/>
            </a:pPr>
            <a:endParaRPr lang="en-US" sz="3000" i="1" dirty="0"/>
          </a:p>
        </p:txBody>
      </p:sp>
      <p:pic>
        <p:nvPicPr>
          <p:cNvPr id="67" name="Google Shape;67;p13"/>
          <p:cNvPicPr preferRelativeResize="0"/>
          <p:nvPr/>
        </p:nvPicPr>
        <p:blipFill>
          <a:blip r:embed="rId3">
            <a:duotone>
              <a:schemeClr val="bg2">
                <a:shade val="45000"/>
                <a:satMod val="135000"/>
              </a:schemeClr>
              <a:prstClr val="white"/>
            </a:duotone>
          </a:blip>
          <a:srcRect l="13047" r="13047"/>
          <a:stretch/>
        </p:blipFill>
        <p:spPr>
          <a:xfrm>
            <a:off x="3493200" y="565725"/>
            <a:ext cx="2157600" cy="2157600"/>
          </a:xfrm>
          <a:prstGeom prst="rect">
            <a:avLst/>
          </a:prstGeom>
          <a:ln>
            <a:noFill/>
          </a:ln>
          <a:effectLst>
            <a:outerShdw blurRad="292100" dist="139700" dir="2700000" algn="tl" rotWithShape="0">
              <a:srgbClr val="333333">
                <a:alpha val="65000"/>
              </a:srgbClr>
            </a:outerShdw>
          </a:effectLst>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pic>
        <p:nvPicPr>
          <p:cNvPr id="2" name="Google Shape;1179;p53">
            <a:hlinkClick r:id="rId4"/>
            <a:extLst>
              <a:ext uri="{FF2B5EF4-FFF2-40B4-BE49-F238E27FC236}">
                <a16:creationId xmlns:a16="http://schemas.microsoft.com/office/drawing/2014/main" id="{9D97F73A-D208-449F-C97D-4B6FA7CCB99A}"/>
              </a:ext>
            </a:extLst>
          </p:cNvPr>
          <p:cNvPicPr preferRelativeResize="0"/>
          <p:nvPr/>
        </p:nvPicPr>
        <p:blipFill rotWithShape="1">
          <a:blip r:embed="rId5">
            <a:alphaModFix/>
          </a:blip>
          <a:srcRect/>
          <a:stretch/>
        </p:blipFill>
        <p:spPr>
          <a:xfrm>
            <a:off x="1580112" y="4810076"/>
            <a:ext cx="1034163" cy="248526"/>
          </a:xfrm>
          <a:prstGeom prst="rect">
            <a:avLst/>
          </a:prstGeom>
          <a:noFill/>
          <a:ln>
            <a:noFill/>
          </a:ln>
        </p:spPr>
      </p:pic>
      <p:sp>
        <p:nvSpPr>
          <p:cNvPr id="3" name="TextBox 2">
            <a:extLst>
              <a:ext uri="{FF2B5EF4-FFF2-40B4-BE49-F238E27FC236}">
                <a16:creationId xmlns:a16="http://schemas.microsoft.com/office/drawing/2014/main" id="{1C4A0CC5-4B44-DE6A-99E4-E889BCAED9DA}"/>
              </a:ext>
            </a:extLst>
          </p:cNvPr>
          <p:cNvSpPr txBox="1"/>
          <p:nvPr/>
        </p:nvSpPr>
        <p:spPr>
          <a:xfrm>
            <a:off x="0" y="4792898"/>
            <a:ext cx="1608133" cy="307777"/>
          </a:xfrm>
          <a:prstGeom prst="rect">
            <a:avLst/>
          </a:prstGeom>
          <a:noFill/>
        </p:spPr>
        <p:txBody>
          <a:bodyPr wrap="none" rtlCol="0">
            <a:spAutoFit/>
          </a:bodyPr>
          <a:lstStyle/>
          <a:p>
            <a:r>
              <a:rPr lang="en-US" dirty="0">
                <a:solidFill>
                  <a:schemeClr val="bg2">
                    <a:lumMod val="75000"/>
                  </a:schemeClr>
                </a:solidFill>
              </a:rPr>
              <a:t>Slide template by:</a:t>
            </a:r>
          </a:p>
        </p:txBody>
      </p:sp>
      <p:sp>
        <p:nvSpPr>
          <p:cNvPr id="6" name="TextBox 5">
            <a:extLst>
              <a:ext uri="{FF2B5EF4-FFF2-40B4-BE49-F238E27FC236}">
                <a16:creationId xmlns:a16="http://schemas.microsoft.com/office/drawing/2014/main" id="{BA9A71EB-B5C3-683E-E846-E30C670E54F7}"/>
              </a:ext>
            </a:extLst>
          </p:cNvPr>
          <p:cNvSpPr txBox="1"/>
          <p:nvPr/>
        </p:nvSpPr>
        <p:spPr>
          <a:xfrm>
            <a:off x="1202005" y="359802"/>
            <a:ext cx="4582390" cy="707886"/>
          </a:xfrm>
          <a:prstGeom prst="rect">
            <a:avLst/>
          </a:prstGeom>
          <a:noFill/>
        </p:spPr>
        <p:txBody>
          <a:bodyPr wrap="square">
            <a:spAutoFit/>
          </a:bodyPr>
          <a:lstStyle/>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LlewellynFalco.Blogspot.com</a:t>
            </a:r>
          </a:p>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www.approvaltests.com</a:t>
            </a:r>
          </a:p>
        </p:txBody>
      </p:sp>
    </p:spTree>
    <p:extLst>
      <p:ext uri="{BB962C8B-B14F-4D97-AF65-F5344CB8AC3E}">
        <p14:creationId xmlns:p14="http://schemas.microsoft.com/office/powerpoint/2010/main" val="1850194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is your presentation title</a:t>
            </a:r>
            <a:endParaRPr dirty="0"/>
          </a:p>
        </p:txBody>
      </p:sp>
    </p:spTree>
    <p:extLst>
      <p:ext uri="{BB962C8B-B14F-4D97-AF65-F5344CB8AC3E}">
        <p14:creationId xmlns:p14="http://schemas.microsoft.com/office/powerpoint/2010/main" val="3293599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Instructions for use</a:t>
            </a:r>
            <a:endParaRPr sz="3600"/>
          </a:p>
        </p:txBody>
      </p:sp>
      <p:sp>
        <p:nvSpPr>
          <p:cNvPr id="57" name="Google Shape;57;p12"/>
          <p:cNvSpPr txBox="1">
            <a:spLocks noGrp="1"/>
          </p:cNvSpPr>
          <p:nvPr>
            <p:ph type="body" idx="2"/>
          </p:nvPr>
        </p:nvSpPr>
        <p:spPr>
          <a:xfrm>
            <a:off x="1350650" y="1687200"/>
            <a:ext cx="29568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GOOGLE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Click on the button under the presentation preview that says "Use as Google Slides Theme".</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will get a copy of this document on your Google Drive and will be able to edit, add or delete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have to be signed in to your Google account.</a:t>
            </a:r>
            <a:endParaRPr sz="1000">
              <a:solidFill>
                <a:srgbClr val="1D1D1B"/>
              </a:solidFill>
            </a:endParaRPr>
          </a:p>
          <a:p>
            <a:pPr marL="0" lvl="0" indent="0" algn="l" rtl="0">
              <a:spcBef>
                <a:spcPts val="600"/>
              </a:spcBef>
              <a:spcAft>
                <a:spcPts val="0"/>
              </a:spcAft>
              <a:buClr>
                <a:schemeClr val="dk1"/>
              </a:buClr>
              <a:buSzPts val="1100"/>
              <a:buFont typeface="Arial"/>
              <a:buNone/>
            </a:pPr>
            <a:endParaRPr sz="1000">
              <a:solidFill>
                <a:srgbClr val="1D1D1B"/>
              </a:solidFill>
            </a:endParaRPr>
          </a:p>
          <a:p>
            <a:pPr marL="0" lvl="0" indent="0" algn="l" rtl="0">
              <a:spcBef>
                <a:spcPts val="600"/>
              </a:spcBef>
              <a:spcAft>
                <a:spcPts val="0"/>
              </a:spcAft>
              <a:buNone/>
            </a:pPr>
            <a:endParaRPr sz="1000">
              <a:solidFill>
                <a:srgbClr val="1D1D1B"/>
              </a:solidFill>
            </a:endParaRPr>
          </a:p>
        </p:txBody>
      </p:sp>
      <p:sp>
        <p:nvSpPr>
          <p:cNvPr id="58" name="Google Shape;58;p12"/>
          <p:cNvSpPr txBox="1">
            <a:spLocks noGrp="1"/>
          </p:cNvSpPr>
          <p:nvPr>
            <p:ph type="body" idx="2"/>
          </p:nvPr>
        </p:nvSpPr>
        <p:spPr>
          <a:xfrm>
            <a:off x="4499999" y="1687200"/>
            <a:ext cx="32931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Click on the button under the presentation preview that says "Download as PowerPoint template". You will get a .pptx file that you can 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Remember to download and install the fonts used in this presentation (you’ll find the links to the font files needed in the </a:t>
            </a:r>
            <a:r>
              <a:rPr lang="en" sz="1000" u="sng">
                <a:solidFill>
                  <a:srgbClr val="1D1D1B"/>
                </a:solidFill>
                <a:hlinkClick r:id="rId3" action="ppaction://hlinksldjump">
                  <a:extLst>
                    <a:ext uri="{A12FA001-AC4F-418D-AE19-62706E023703}">
                      <ahyp:hlinkClr xmlns:ahyp="http://schemas.microsoft.com/office/drawing/2018/hyperlinkcolor" val="tx"/>
                    </a:ext>
                  </a:extLst>
                </a:hlinkClick>
              </a:rPr>
              <a:t>Presentation design slide</a:t>
            </a:r>
            <a:r>
              <a:rPr lang="en" sz="1000">
                <a:solidFill>
                  <a:srgbClr val="1D1D1B"/>
                </a:solidFill>
              </a:rPr>
              <a:t>)</a:t>
            </a:r>
            <a:endParaRPr sz="1000">
              <a:solidFill>
                <a:srgbClr val="1D1D1B"/>
              </a:solidFill>
            </a:endParaRPr>
          </a:p>
        </p:txBody>
      </p:sp>
      <p:sp>
        <p:nvSpPr>
          <p:cNvPr id="59" name="Google Shape;59;p12"/>
          <p:cNvSpPr txBox="1">
            <a:spLocks noGrp="1"/>
          </p:cNvSpPr>
          <p:nvPr>
            <p:ph type="body" idx="2"/>
          </p:nvPr>
        </p:nvSpPr>
        <p:spPr>
          <a:xfrm>
            <a:off x="1350650" y="3829725"/>
            <a:ext cx="6442800" cy="826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000" b="1" i="1">
                <a:solidFill>
                  <a:srgbClr val="1D1D1B"/>
                </a:solidFill>
              </a:rPr>
              <a:t>More info on how to use this template at </a:t>
            </a:r>
            <a:r>
              <a:rPr lang="en" sz="1000" b="1" i="1" u="sng">
                <a:solidFill>
                  <a:srgbClr val="1D1D1B"/>
                </a:solidFill>
                <a:hlinkClick r:id="rId4">
                  <a:extLst>
                    <a:ext uri="{A12FA001-AC4F-418D-AE19-62706E023703}">
                      <ahyp:hlinkClr xmlns:ahyp="http://schemas.microsoft.com/office/drawing/2018/hyperlinkcolor" val="tx"/>
                    </a:ext>
                  </a:extLst>
                </a:hlinkClick>
              </a:rPr>
              <a:t>www.slidescarnival.com/help-use-presentation-template</a:t>
            </a:r>
            <a:endParaRPr sz="1000" b="1" i="1">
              <a:solidFill>
                <a:srgbClr val="1D1D1B"/>
              </a:solidFill>
            </a:endParaRPr>
          </a:p>
          <a:p>
            <a:pPr marL="0" lvl="0" indent="0" algn="l" rtl="0">
              <a:spcBef>
                <a:spcPts val="1000"/>
              </a:spcBef>
              <a:spcAft>
                <a:spcPts val="0"/>
              </a:spcAft>
              <a:buClr>
                <a:schemeClr val="dk1"/>
              </a:buClr>
              <a:buSzPts val="1100"/>
              <a:buFont typeface="Arial"/>
              <a:buNone/>
            </a:pPr>
            <a:r>
              <a:rPr lang="en" sz="1000" i="1">
                <a:solidFill>
                  <a:srgbClr val="1D1D1B"/>
                </a:solidFill>
              </a:rPr>
              <a:t>This template is free to use under </a:t>
            </a:r>
            <a:r>
              <a:rPr lang="en" sz="1000" i="1" u="sng">
                <a:solidFill>
                  <a:srgbClr val="1D1D1B"/>
                </a:solidFill>
                <a:hlinkClick r:id="rId5">
                  <a:extLst>
                    <a:ext uri="{A12FA001-AC4F-418D-AE19-62706E023703}">
                      <ahyp:hlinkClr xmlns:ahyp="http://schemas.microsoft.com/office/drawing/2018/hyperlinkcolor" val="tx"/>
                    </a:ext>
                  </a:extLst>
                </a:hlinkClick>
              </a:rPr>
              <a:t>Creative Commons Attribution license</a:t>
            </a:r>
            <a:r>
              <a:rPr lang="en" sz="1000" i="1">
                <a:solidFill>
                  <a:srgbClr val="1D1D1B"/>
                </a:solidFill>
              </a:rPr>
              <a:t>. You can keep the Credits slide or mention SlidesCarnival and other resources used in a slide footer.</a:t>
            </a:r>
            <a:endParaRPr sz="1000" i="1">
              <a:solidFill>
                <a:srgbClr val="1D1D1B"/>
              </a:solidFill>
            </a:endParaRPr>
          </a:p>
          <a:p>
            <a:pPr marL="0" lvl="0" indent="0" algn="l" rtl="0">
              <a:spcBef>
                <a:spcPts val="1000"/>
              </a:spcBef>
              <a:spcAft>
                <a:spcPts val="0"/>
              </a:spcAft>
              <a:buClr>
                <a:schemeClr val="dk1"/>
              </a:buClr>
              <a:buSzPts val="1100"/>
              <a:buFont typeface="Arial"/>
              <a:buNone/>
            </a:pPr>
            <a:endParaRPr sz="1000" i="1">
              <a:solidFill>
                <a:srgbClr val="1D1D1B"/>
              </a:solidFill>
            </a:endParaRPr>
          </a:p>
          <a:p>
            <a:pPr marL="0" lvl="0" indent="0" algn="l" rtl="0">
              <a:spcBef>
                <a:spcPts val="1000"/>
              </a:spcBef>
              <a:spcAft>
                <a:spcPts val="1000"/>
              </a:spcAft>
              <a:buNone/>
            </a:pPr>
            <a:endParaRPr sz="1000" i="1">
              <a:solidFill>
                <a:srgbClr val="1D1D1B"/>
              </a:solidFill>
            </a:endParaRPr>
          </a:p>
        </p:txBody>
      </p:sp>
      <p:sp>
        <p:nvSpPr>
          <p:cNvPr id="60" name="Google Shape;60;p1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Hello!</a:t>
            </a:r>
            <a:endParaRPr b="1"/>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dirty="0"/>
              <a:t>I am Jayden Smith</a:t>
            </a:r>
            <a:endParaRPr sz="3000" i="1" dirty="0"/>
          </a:p>
          <a:p>
            <a:pPr marL="0" lvl="0" indent="0" algn="ctr" rtl="0">
              <a:spcBef>
                <a:spcPts val="600"/>
              </a:spcBef>
              <a:spcAft>
                <a:spcPts val="0"/>
              </a:spcAft>
              <a:buClr>
                <a:schemeClr val="dk1"/>
              </a:buClr>
              <a:buSzPts val="1100"/>
              <a:buFont typeface="Arial"/>
              <a:buNone/>
            </a:pPr>
            <a:r>
              <a:rPr lang="en" sz="1800" i="1" dirty="0"/>
              <a:t>I am here because I love to give presentations. </a:t>
            </a:r>
            <a:endParaRPr sz="1800" i="1" dirty="0"/>
          </a:p>
          <a:p>
            <a:pPr marL="0" lvl="0" indent="0" algn="ctr" rtl="0">
              <a:spcBef>
                <a:spcPts val="600"/>
              </a:spcBef>
              <a:spcAft>
                <a:spcPts val="0"/>
              </a:spcAft>
              <a:buClr>
                <a:schemeClr val="dk1"/>
              </a:buClr>
              <a:buSzPts val="1100"/>
              <a:buFont typeface="Arial"/>
              <a:buNone/>
            </a:pPr>
            <a:r>
              <a:rPr lang="en" sz="1800" i="1" dirty="0"/>
              <a:t>You can find me at @username</a:t>
            </a:r>
            <a:endParaRPr sz="1800" b="1" i="1" dirty="0"/>
          </a:p>
        </p:txBody>
      </p:sp>
      <p:pic>
        <p:nvPicPr>
          <p:cNvPr id="67" name="Google Shape;67;p13" descr="photo-1434030216411-0b793f4b4173.jpg"/>
          <p:cNvPicPr preferRelativeResize="0"/>
          <p:nvPr/>
        </p:nvPicPr>
        <p:blipFill>
          <a:blip r:embed="rId3">
            <a:alphaModFix amt="70000"/>
          </a:blip>
          <a:stretch>
            <a:fillRect/>
          </a:stretch>
        </p:blipFill>
        <p:spPr>
          <a:xfrm>
            <a:off x="3493200" y="565725"/>
            <a:ext cx="2157600" cy="2157600"/>
          </a:xfrm>
          <a:prstGeom prst="diamond">
            <a:avLst/>
          </a:prstGeom>
          <a:noFill/>
          <a:ln>
            <a:noFill/>
          </a:ln>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232864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Why?</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t>1.</a:t>
            </a:r>
            <a:endParaRPr sz="4800" b="0"/>
          </a:p>
          <a:p>
            <a:pPr marL="0" lvl="0" indent="0" algn="ctr" rtl="0">
              <a:spcBef>
                <a:spcPts val="0"/>
              </a:spcBef>
              <a:spcAft>
                <a:spcPts val="0"/>
              </a:spcAft>
              <a:buNone/>
            </a:pPr>
            <a:r>
              <a:rPr lang="en"/>
              <a:t>Transition headline</a:t>
            </a:r>
            <a:endParaRPr/>
          </a:p>
        </p:txBody>
      </p:sp>
      <p:sp>
        <p:nvSpPr>
          <p:cNvPr id="74" name="Google Shape;74;p14"/>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start with the</a:t>
            </a:r>
            <a:endParaRPr/>
          </a:p>
          <a:p>
            <a:pPr marL="0" lvl="0" indent="0" algn="ctr" rtl="0">
              <a:spcBef>
                <a:spcPts val="0"/>
              </a:spcBef>
              <a:spcAft>
                <a:spcPts val="0"/>
              </a:spcAft>
              <a:buNone/>
            </a:pPr>
            <a:r>
              <a:rPr lang="en"/>
              <a:t>first set of slides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title</a:t>
            </a:r>
            <a:endParaRPr/>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1350600" y="2726350"/>
            <a:ext cx="64428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000"/>
              <a:t>Big concept</a:t>
            </a:r>
            <a:endParaRPr sz="7000"/>
          </a:p>
        </p:txBody>
      </p:sp>
      <p:sp>
        <p:nvSpPr>
          <p:cNvPr id="94" name="Google Shape;94;p17"/>
          <p:cNvSpPr txBox="1">
            <a:spLocks noGrp="1"/>
          </p:cNvSpPr>
          <p:nvPr>
            <p:ph type="subTitle" idx="4294967295"/>
          </p:nvPr>
        </p:nvSpPr>
        <p:spPr>
          <a:xfrm>
            <a:off x="1479850" y="3716350"/>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a:t>Bring the attention of your audience over a key concept using icons or illustrations</a:t>
            </a:r>
            <a:endParaRPr sz="1400" i="1"/>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3122350" y="1062500"/>
            <a:ext cx="567551" cy="556361"/>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400650" y="1692801"/>
            <a:ext cx="738425" cy="72730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8"/>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07" name="Google Shape;107;p1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split your content</a:t>
            </a:r>
            <a:endParaRPr/>
          </a:p>
        </p:txBody>
      </p:sp>
      <p:sp>
        <p:nvSpPr>
          <p:cNvPr id="108" name="Google Shape;108;p18"/>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09" name="Google Shape;109;p1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two or three columns</a:t>
            </a:r>
            <a:endParaRPr/>
          </a:p>
        </p:txBody>
      </p:sp>
      <p:sp>
        <p:nvSpPr>
          <p:cNvPr id="115" name="Google Shape;115;p19"/>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16" name="Google Shape;116;p19"/>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17" name="Google Shape;117;p19"/>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18" name="Google Shape;118;p1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988127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picture is worth a thousand words</a:t>
            </a:r>
            <a:endParaRPr/>
          </a:p>
        </p:txBody>
      </p:sp>
      <p:sp>
        <p:nvSpPr>
          <p:cNvPr id="124" name="Google Shape;124;p20"/>
          <p:cNvSpPr txBox="1">
            <a:spLocks noGrp="1"/>
          </p:cNvSpPr>
          <p:nvPr>
            <p:ph type="body" idx="1"/>
          </p:nvPr>
        </p:nvSpPr>
        <p:spPr>
          <a:xfrm>
            <a:off x="3985550" y="1722300"/>
            <a:ext cx="4155300" cy="2765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A complex idea can be conveyed with just a single still image, namely making it possible to absorb large amounts of data quickly.</a:t>
            </a:r>
            <a:endParaRPr sz="2000"/>
          </a:p>
        </p:txBody>
      </p:sp>
      <p:pic>
        <p:nvPicPr>
          <p:cNvPr id="125" name="Google Shape;125;p20"/>
          <p:cNvPicPr preferRelativeResize="0"/>
          <p:nvPr/>
        </p:nvPicPr>
        <p:blipFill>
          <a:blip r:embed="rId3">
            <a:alphaModFix/>
          </a:blip>
          <a:stretch>
            <a:fillRect/>
          </a:stretch>
        </p:blipFill>
        <p:spPr>
          <a:xfrm>
            <a:off x="914400" y="1722300"/>
            <a:ext cx="2765700" cy="2765700"/>
          </a:xfrm>
          <a:prstGeom prst="plaque">
            <a:avLst>
              <a:gd name="adj" fmla="val 16667"/>
            </a:avLst>
          </a:prstGeom>
          <a:noFill/>
          <a:ln>
            <a:noFill/>
          </a:ln>
        </p:spPr>
      </p:pic>
      <p:sp>
        <p:nvSpPr>
          <p:cNvPr id="126" name="Google Shape;126;p2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1"/>
          <p:cNvSpPr/>
          <p:nvPr/>
        </p:nvSpPr>
        <p:spPr>
          <a:xfrm>
            <a:off x="2423325" y="1990350"/>
            <a:ext cx="4297500" cy="1162800"/>
          </a:xfrm>
          <a:prstGeom prst="rect">
            <a:avLst/>
          </a:prstGeom>
          <a:solidFill>
            <a:srgbClr val="FFFFFF">
              <a:alpha val="53460"/>
            </a:srgbClr>
          </a:solid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Want big impact?</a:t>
            </a:r>
            <a:endParaRPr sz="2400">
              <a:solidFill>
                <a:srgbClr val="1D1D1B"/>
              </a:solidFill>
              <a:latin typeface="Cinzel"/>
              <a:ea typeface="Cinzel"/>
              <a:cs typeface="Cinzel"/>
              <a:sym typeface="Cinzel"/>
            </a:endParaRPr>
          </a:p>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Use big image.</a:t>
            </a:r>
            <a:endParaRPr>
              <a:solidFill>
                <a:srgbClr val="1D1D1B"/>
              </a:solidFill>
            </a:endParaRPr>
          </a:p>
        </p:txBody>
      </p:sp>
      <p:sp>
        <p:nvSpPr>
          <p:cNvPr id="132" name="Google Shape;132;p2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FFFFFF"/>
                </a:solidFill>
              </a:rPr>
              <a:t>47</a:t>
            </a:fld>
            <a:endParaRPr>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charts to explain your ideas</a:t>
            </a:r>
            <a:endParaRPr/>
          </a:p>
        </p:txBody>
      </p:sp>
      <p:sp>
        <p:nvSpPr>
          <p:cNvPr id="138" name="Google Shape;138;p22"/>
          <p:cNvSpPr/>
          <p:nvPr/>
        </p:nvSpPr>
        <p:spPr>
          <a:xfrm>
            <a:off x="3516725"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Gray</a:t>
            </a:r>
            <a:endParaRPr i="1">
              <a:solidFill>
                <a:srgbClr val="1D1D1B"/>
              </a:solidFill>
              <a:latin typeface="Libre Baskerville"/>
              <a:ea typeface="Libre Baskerville"/>
              <a:cs typeface="Libre Baskerville"/>
              <a:sym typeface="Libre Baskerville"/>
            </a:endParaRPr>
          </a:p>
        </p:txBody>
      </p:sp>
      <p:sp>
        <p:nvSpPr>
          <p:cNvPr id="139" name="Google Shape;139;p22"/>
          <p:cNvSpPr/>
          <p:nvPr/>
        </p:nvSpPr>
        <p:spPr>
          <a:xfrm>
            <a:off x="169460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White</a:t>
            </a:r>
            <a:endParaRPr i="1">
              <a:solidFill>
                <a:srgbClr val="1D1D1B"/>
              </a:solidFill>
              <a:latin typeface="Libre Baskerville"/>
              <a:ea typeface="Libre Baskerville"/>
              <a:cs typeface="Libre Baskerville"/>
              <a:sym typeface="Libre Baskerville"/>
            </a:endParaRPr>
          </a:p>
        </p:txBody>
      </p:sp>
      <p:sp>
        <p:nvSpPr>
          <p:cNvPr id="140" name="Google Shape;140;p22"/>
          <p:cNvSpPr/>
          <p:nvPr/>
        </p:nvSpPr>
        <p:spPr>
          <a:xfrm>
            <a:off x="533885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Black</a:t>
            </a:r>
            <a:endParaRPr i="1">
              <a:solidFill>
                <a:srgbClr val="1D1D1B"/>
              </a:solidFill>
              <a:latin typeface="Libre Baskerville"/>
              <a:ea typeface="Libre Baskerville"/>
              <a:cs typeface="Libre Baskerville"/>
              <a:sym typeface="Libre Baskerville"/>
            </a:endParaRPr>
          </a:p>
        </p:txBody>
      </p:sp>
      <p:sp>
        <p:nvSpPr>
          <p:cNvPr id="141" name="Google Shape;141;p2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tables to compare data</a:t>
            </a:r>
            <a:endParaRPr/>
          </a:p>
        </p:txBody>
      </p:sp>
      <p:graphicFrame>
        <p:nvGraphicFramePr>
          <p:cNvPr id="147" name="Google Shape;147;p23"/>
          <p:cNvGraphicFramePr/>
          <p:nvPr/>
        </p:nvGraphicFramePr>
        <p:xfrm>
          <a:off x="1800650" y="1793081"/>
          <a:ext cx="3000000" cy="3000000"/>
        </p:xfrm>
        <a:graphic>
          <a:graphicData uri="http://schemas.openxmlformats.org/drawingml/2006/table">
            <a:tbl>
              <a:tblPr>
                <a:noFill/>
                <a:tableStyleId>{1A3AB21C-F81B-4AE0-BC1B-9D4B83972B87}</a:tableStyleId>
              </a:tblPr>
              <a:tblGrid>
                <a:gridCol w="1385675">
                  <a:extLst>
                    <a:ext uri="{9D8B030D-6E8A-4147-A177-3AD203B41FA5}">
                      <a16:colId xmlns:a16="http://schemas.microsoft.com/office/drawing/2014/main" val="20000"/>
                    </a:ext>
                  </a:extLst>
                </a:gridCol>
                <a:gridCol w="1385675">
                  <a:extLst>
                    <a:ext uri="{9D8B030D-6E8A-4147-A177-3AD203B41FA5}">
                      <a16:colId xmlns:a16="http://schemas.microsoft.com/office/drawing/2014/main" val="20001"/>
                    </a:ext>
                  </a:extLst>
                </a:gridCol>
                <a:gridCol w="1385675">
                  <a:extLst>
                    <a:ext uri="{9D8B030D-6E8A-4147-A177-3AD203B41FA5}">
                      <a16:colId xmlns:a16="http://schemas.microsoft.com/office/drawing/2014/main" val="20002"/>
                    </a:ext>
                  </a:extLst>
                </a:gridCol>
                <a:gridCol w="138567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A</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B</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C</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Yellow</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7</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Blue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30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Orange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24</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16</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8" name="Google Shape;148;p2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Developers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to do, but they just don’t do it.</a:t>
            </a:r>
          </a:p>
        </p:txBody>
      </p:sp>
    </p:spTree>
    <p:extLst>
      <p:ext uri="{BB962C8B-B14F-4D97-AF65-F5344CB8AC3E}">
        <p14:creationId xmlns:p14="http://schemas.microsoft.com/office/powerpoint/2010/main" val="2225826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52"/>
        <p:cNvGrpSpPr/>
        <p:nvPr/>
      </p:nvGrpSpPr>
      <p:grpSpPr>
        <a:xfrm>
          <a:off x="0" y="0"/>
          <a:ext cx="0" cy="0"/>
          <a:chOff x="0" y="0"/>
          <a:chExt cx="0" cy="0"/>
        </a:xfrm>
      </p:grpSpPr>
      <p:sp>
        <p:nvSpPr>
          <p:cNvPr id="153" name="Google Shape;153;p24"/>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403228">
              <a:alpha val="21150"/>
            </a:srgbClr>
          </a:solidFill>
          <a:ln w="9525" cap="flat" cmpd="sng">
            <a:solidFill>
              <a:srgbClr val="9269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title" idx="4294967295"/>
          </p:nvPr>
        </p:nvSpPr>
        <p:spPr>
          <a:xfrm>
            <a:off x="1887900" y="-2262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155" name="Google Shape;155;p24"/>
          <p:cNvSpPr/>
          <p:nvPr/>
        </p:nvSpPr>
        <p:spPr>
          <a:xfrm>
            <a:off x="1833450" y="1982900"/>
            <a:ext cx="725700" cy="202500"/>
          </a:xfrm>
          <a:prstGeom prst="wedgeRectCallout">
            <a:avLst>
              <a:gd name="adj1" fmla="val -21428"/>
              <a:gd name="adj2" fmla="val 84287"/>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i="1">
                <a:solidFill>
                  <a:srgbClr val="926940"/>
                </a:solidFill>
                <a:latin typeface="Libre Baskerville"/>
                <a:ea typeface="Libre Baskerville"/>
                <a:cs typeface="Libre Baskerville"/>
                <a:sym typeface="Libre Baskerville"/>
              </a:rPr>
              <a:t>our office</a:t>
            </a:r>
            <a:endParaRPr sz="900" i="1">
              <a:solidFill>
                <a:srgbClr val="926940"/>
              </a:solidFill>
              <a:latin typeface="Libre Baskerville"/>
              <a:ea typeface="Libre Baskerville"/>
              <a:cs typeface="Libre Baskerville"/>
              <a:sym typeface="Libre Baskerville"/>
            </a:endParaRPr>
          </a:p>
        </p:txBody>
      </p:sp>
      <p:sp>
        <p:nvSpPr>
          <p:cNvPr id="156" name="Google Shape;156;p24"/>
          <p:cNvSpPr/>
          <p:nvPr/>
        </p:nvSpPr>
        <p:spPr>
          <a:xfrm rot="2700000">
            <a:off x="1143888" y="22273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rot="2700000">
            <a:off x="2866613" y="3639849"/>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rot="2700000">
            <a:off x="3859088" y="19411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rot="2700000">
            <a:off x="4573688"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p:nvPr/>
        </p:nvSpPr>
        <p:spPr>
          <a:xfrm rot="2700000">
            <a:off x="6742288" y="247057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rot="2700000">
            <a:off x="7372913"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p:nvPr/>
        </p:nvSpPr>
        <p:spPr>
          <a:xfrm>
            <a:off x="1350900" y="1369975"/>
            <a:ext cx="6442500" cy="24033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D1D1B"/>
              </a:solidFill>
            </a:endParaRPr>
          </a:p>
        </p:txBody>
      </p:sp>
      <p:sp>
        <p:nvSpPr>
          <p:cNvPr id="168" name="Google Shape;168;p25"/>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t>89,526,124</a:t>
            </a:r>
            <a:endParaRPr sz="9600"/>
          </a:p>
        </p:txBody>
      </p:sp>
      <p:sp>
        <p:nvSpPr>
          <p:cNvPr id="169" name="Google Shape;169;p25"/>
          <p:cNvSpPr txBox="1">
            <a:spLocks noGrp="1"/>
          </p:cNvSpPr>
          <p:nvPr>
            <p:ph type="subTitle" idx="4294967295"/>
          </p:nvPr>
        </p:nvSpPr>
        <p:spPr>
          <a:xfrm>
            <a:off x="1712475" y="2840050"/>
            <a:ext cx="5719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Whoa! That’s a big number, aren’t you proud?</a:t>
            </a:r>
            <a:endParaRPr sz="1800" i="1"/>
          </a:p>
        </p:txBody>
      </p:sp>
      <p:sp>
        <p:nvSpPr>
          <p:cNvPr id="170" name="Google Shape;170;p2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6"/>
          <p:cNvSpPr txBox="1">
            <a:spLocks noGrp="1"/>
          </p:cNvSpPr>
          <p:nvPr>
            <p:ph type="ctrTitle" idx="4294967295"/>
          </p:nvPr>
        </p:nvSpPr>
        <p:spPr>
          <a:xfrm>
            <a:off x="685800" y="9528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89,526,124$</a:t>
            </a:r>
            <a:endParaRPr sz="7200"/>
          </a:p>
        </p:txBody>
      </p:sp>
      <p:sp>
        <p:nvSpPr>
          <p:cNvPr id="176" name="Google Shape;176;p26"/>
          <p:cNvSpPr txBox="1">
            <a:spLocks noGrp="1"/>
          </p:cNvSpPr>
          <p:nvPr>
            <p:ph type="subTitle" idx="4294967295"/>
          </p:nvPr>
        </p:nvSpPr>
        <p:spPr>
          <a:xfrm>
            <a:off x="685800" y="14875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That’s a lot of money</a:t>
            </a:r>
            <a:endParaRPr sz="1800" i="1"/>
          </a:p>
        </p:txBody>
      </p:sp>
      <p:sp>
        <p:nvSpPr>
          <p:cNvPr id="177" name="Google Shape;177;p26"/>
          <p:cNvSpPr txBox="1">
            <a:spLocks noGrp="1"/>
          </p:cNvSpPr>
          <p:nvPr>
            <p:ph type="ctrTitle" idx="4294967295"/>
          </p:nvPr>
        </p:nvSpPr>
        <p:spPr>
          <a:xfrm>
            <a:off x="685800" y="35817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100%</a:t>
            </a:r>
            <a:endParaRPr sz="7200"/>
          </a:p>
        </p:txBody>
      </p:sp>
      <p:sp>
        <p:nvSpPr>
          <p:cNvPr id="178" name="Google Shape;178;p26"/>
          <p:cNvSpPr txBox="1">
            <a:spLocks noGrp="1"/>
          </p:cNvSpPr>
          <p:nvPr>
            <p:ph type="subTitle" idx="4294967295"/>
          </p:nvPr>
        </p:nvSpPr>
        <p:spPr>
          <a:xfrm>
            <a:off x="685800" y="41164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Total success!</a:t>
            </a:r>
            <a:endParaRPr sz="1800" i="1"/>
          </a:p>
        </p:txBody>
      </p:sp>
      <p:sp>
        <p:nvSpPr>
          <p:cNvPr id="179" name="Google Shape;179;p26"/>
          <p:cNvSpPr txBox="1">
            <a:spLocks noGrp="1"/>
          </p:cNvSpPr>
          <p:nvPr>
            <p:ph type="ctrTitle" idx="4294967295"/>
          </p:nvPr>
        </p:nvSpPr>
        <p:spPr>
          <a:xfrm>
            <a:off x="685800" y="226725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185,244</a:t>
            </a:r>
            <a:r>
              <a:rPr lang="en" sz="4800"/>
              <a:t> users</a:t>
            </a:r>
            <a:endParaRPr sz="4800"/>
          </a:p>
        </p:txBody>
      </p:sp>
      <p:sp>
        <p:nvSpPr>
          <p:cNvPr id="180" name="Google Shape;180;p26"/>
          <p:cNvSpPr txBox="1">
            <a:spLocks noGrp="1"/>
          </p:cNvSpPr>
          <p:nvPr>
            <p:ph type="subTitle" idx="4294967295"/>
          </p:nvPr>
        </p:nvSpPr>
        <p:spPr>
          <a:xfrm>
            <a:off x="685800" y="28019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And a lot of users</a:t>
            </a:r>
            <a:endParaRPr sz="1800" i="1"/>
          </a:p>
        </p:txBody>
      </p:sp>
      <p:sp>
        <p:nvSpPr>
          <p:cNvPr id="181" name="Google Shape;181;p2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process is easy</a:t>
            </a:r>
            <a:endParaRPr/>
          </a:p>
        </p:txBody>
      </p:sp>
      <p:cxnSp>
        <p:nvCxnSpPr>
          <p:cNvPr id="187" name="Google Shape;187;p27"/>
          <p:cNvCxnSpPr/>
          <p:nvPr/>
        </p:nvCxnSpPr>
        <p:spPr>
          <a:xfrm>
            <a:off x="-4800" y="2952750"/>
            <a:ext cx="9153600" cy="0"/>
          </a:xfrm>
          <a:prstGeom prst="straightConnector1">
            <a:avLst/>
          </a:prstGeom>
          <a:noFill/>
          <a:ln w="9525" cap="flat" cmpd="sng">
            <a:solidFill>
              <a:srgbClr val="926940"/>
            </a:solidFill>
            <a:prstDash val="dash"/>
            <a:round/>
            <a:headEnd type="none" w="med" len="med"/>
            <a:tailEnd type="none" w="med" len="med"/>
          </a:ln>
        </p:spPr>
      </p:cxnSp>
      <p:sp>
        <p:nvSpPr>
          <p:cNvPr id="188" name="Google Shape;188;p27"/>
          <p:cNvSpPr/>
          <p:nvPr/>
        </p:nvSpPr>
        <p:spPr>
          <a:xfrm>
            <a:off x="220012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7"/>
          <p:cNvCxnSpPr/>
          <p:nvPr/>
        </p:nvCxnSpPr>
        <p:spPr>
          <a:xfrm rot="10800000">
            <a:off x="240982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0" name="Google Shape;190;p27"/>
          <p:cNvSpPr/>
          <p:nvPr/>
        </p:nvSpPr>
        <p:spPr>
          <a:xfrm>
            <a:off x="4362450"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52447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27"/>
          <p:cNvCxnSpPr/>
          <p:nvPr/>
        </p:nvCxnSpPr>
        <p:spPr>
          <a:xfrm>
            <a:off x="4572000" y="2918070"/>
            <a:ext cx="0" cy="611700"/>
          </a:xfrm>
          <a:prstGeom prst="straightConnector1">
            <a:avLst/>
          </a:prstGeom>
          <a:noFill/>
          <a:ln w="19050" cap="flat" cmpd="sng">
            <a:solidFill>
              <a:srgbClr val="926940"/>
            </a:solidFill>
            <a:prstDash val="solid"/>
            <a:round/>
            <a:headEnd type="diamond" w="med" len="med"/>
            <a:tailEnd type="diamond" w="med" len="med"/>
          </a:ln>
        </p:spPr>
      </p:cxnSp>
      <p:cxnSp>
        <p:nvCxnSpPr>
          <p:cNvPr id="193" name="Google Shape;193;p27"/>
          <p:cNvCxnSpPr/>
          <p:nvPr/>
        </p:nvCxnSpPr>
        <p:spPr>
          <a:xfrm rot="10800000">
            <a:off x="673417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4" name="Google Shape;194;p27"/>
          <p:cNvSpPr txBox="1"/>
          <p:nvPr/>
        </p:nvSpPr>
        <p:spPr>
          <a:xfrm>
            <a:off x="178597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first</a:t>
            </a:r>
            <a:endParaRPr i="1">
              <a:solidFill>
                <a:srgbClr val="1D1D1B"/>
              </a:solidFill>
              <a:latin typeface="Libre Baskerville"/>
              <a:ea typeface="Libre Baskerville"/>
              <a:cs typeface="Libre Baskerville"/>
              <a:sym typeface="Libre Baskerville"/>
            </a:endParaRPr>
          </a:p>
        </p:txBody>
      </p:sp>
      <p:sp>
        <p:nvSpPr>
          <p:cNvPr id="195" name="Google Shape;195;p27"/>
          <p:cNvSpPr txBox="1"/>
          <p:nvPr/>
        </p:nvSpPr>
        <p:spPr>
          <a:xfrm>
            <a:off x="3948150" y="3498850"/>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second</a:t>
            </a:r>
            <a:endParaRPr i="1">
              <a:solidFill>
                <a:srgbClr val="1D1D1B"/>
              </a:solidFill>
              <a:latin typeface="Libre Baskerville"/>
              <a:ea typeface="Libre Baskerville"/>
              <a:cs typeface="Libre Baskerville"/>
              <a:sym typeface="Libre Baskerville"/>
            </a:endParaRPr>
          </a:p>
        </p:txBody>
      </p:sp>
      <p:sp>
        <p:nvSpPr>
          <p:cNvPr id="196" name="Google Shape;196;p27"/>
          <p:cNvSpPr txBox="1"/>
          <p:nvPr/>
        </p:nvSpPr>
        <p:spPr>
          <a:xfrm>
            <a:off x="611032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last</a:t>
            </a:r>
            <a:endParaRPr i="1">
              <a:solidFill>
                <a:srgbClr val="1D1D1B"/>
              </a:solidFill>
              <a:latin typeface="Libre Baskerville"/>
              <a:ea typeface="Libre Baskerville"/>
              <a:cs typeface="Libre Baskerville"/>
              <a:sym typeface="Libre Baskerville"/>
            </a:endParaRPr>
          </a:p>
        </p:txBody>
      </p:sp>
      <p:sp>
        <p:nvSpPr>
          <p:cNvPr id="197" name="Google Shape;197;p2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review some concepts</a:t>
            </a:r>
            <a:endParaRPr/>
          </a:p>
        </p:txBody>
      </p:sp>
      <p:sp>
        <p:nvSpPr>
          <p:cNvPr id="203" name="Google Shape;203;p28"/>
          <p:cNvSpPr txBox="1">
            <a:spLocks noGrp="1"/>
          </p:cNvSpPr>
          <p:nvPr>
            <p:ph type="body" idx="1"/>
          </p:nvPr>
        </p:nvSpPr>
        <p:spPr>
          <a:xfrm>
            <a:off x="1047325"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4" name="Google Shape;204;p28"/>
          <p:cNvSpPr txBox="1">
            <a:spLocks noGrp="1"/>
          </p:cNvSpPr>
          <p:nvPr>
            <p:ph type="body" idx="2"/>
          </p:nvPr>
        </p:nvSpPr>
        <p:spPr>
          <a:xfrm>
            <a:off x="3414173"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5" name="Google Shape;205;p28"/>
          <p:cNvSpPr txBox="1">
            <a:spLocks noGrp="1"/>
          </p:cNvSpPr>
          <p:nvPr>
            <p:ph type="body" idx="3"/>
          </p:nvPr>
        </p:nvSpPr>
        <p:spPr>
          <a:xfrm>
            <a:off x="5781022"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6" name="Google Shape;206;p28"/>
          <p:cNvSpPr txBox="1">
            <a:spLocks noGrp="1"/>
          </p:cNvSpPr>
          <p:nvPr>
            <p:ph type="body" idx="1"/>
          </p:nvPr>
        </p:nvSpPr>
        <p:spPr>
          <a:xfrm>
            <a:off x="1047325"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7" name="Google Shape;207;p28"/>
          <p:cNvSpPr txBox="1">
            <a:spLocks noGrp="1"/>
          </p:cNvSpPr>
          <p:nvPr>
            <p:ph type="body" idx="2"/>
          </p:nvPr>
        </p:nvSpPr>
        <p:spPr>
          <a:xfrm>
            <a:off x="3414173"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8" name="Google Shape;208;p28"/>
          <p:cNvSpPr txBox="1">
            <a:spLocks noGrp="1"/>
          </p:cNvSpPr>
          <p:nvPr>
            <p:ph type="body" idx="3"/>
          </p:nvPr>
        </p:nvSpPr>
        <p:spPr>
          <a:xfrm>
            <a:off x="5781022"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9" name="Google Shape;209;p28"/>
          <p:cNvSpPr/>
          <p:nvPr/>
        </p:nvSpPr>
        <p:spPr>
          <a:xfrm>
            <a:off x="1665905" y="15629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6190143" y="1637182"/>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864230" y="1624256"/>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1665902" y="3392753"/>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3878265" y="3396096"/>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6198662" y="3443319"/>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2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solidFill>
                  <a:srgbClr val="1D1D1B"/>
                </a:solidFill>
              </a:rPr>
              <a:t>You can insert graphs from Excel or Google Sheets</a:t>
            </a:r>
            <a:endParaRPr>
              <a:solidFill>
                <a:srgbClr val="1D1D1B"/>
              </a:solidFill>
            </a:endParaRPr>
          </a:p>
        </p:txBody>
      </p:sp>
      <p:sp>
        <p:nvSpPr>
          <p:cNvPr id="221" name="Google Shape;221;p2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55</a:t>
            </a:fld>
            <a:endParaRPr/>
          </a:p>
        </p:txBody>
      </p:sp>
      <p:cxnSp>
        <p:nvCxnSpPr>
          <p:cNvPr id="222" name="Google Shape;222;p29"/>
          <p:cNvCxnSpPr/>
          <p:nvPr/>
        </p:nvCxnSpPr>
        <p:spPr>
          <a:xfrm>
            <a:off x="952500" y="8941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3" name="Google Shape;223;p29"/>
          <p:cNvCxnSpPr/>
          <p:nvPr/>
        </p:nvCxnSpPr>
        <p:spPr>
          <a:xfrm>
            <a:off x="952500" y="16035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4" name="Google Shape;224;p29"/>
          <p:cNvCxnSpPr/>
          <p:nvPr/>
        </p:nvCxnSpPr>
        <p:spPr>
          <a:xfrm>
            <a:off x="952500" y="23130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5" name="Google Shape;225;p29"/>
          <p:cNvCxnSpPr/>
          <p:nvPr/>
        </p:nvCxnSpPr>
        <p:spPr>
          <a:xfrm>
            <a:off x="952500" y="30225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6" name="Google Shape;226;p29"/>
          <p:cNvCxnSpPr/>
          <p:nvPr/>
        </p:nvCxnSpPr>
        <p:spPr>
          <a:xfrm>
            <a:off x="952500" y="3753926"/>
            <a:ext cx="7239000" cy="0"/>
          </a:xfrm>
          <a:prstGeom prst="straightConnector1">
            <a:avLst/>
          </a:prstGeom>
          <a:noFill/>
          <a:ln w="9525" cap="flat" cmpd="sng">
            <a:solidFill>
              <a:schemeClr val="lt2"/>
            </a:solidFill>
            <a:prstDash val="solid"/>
            <a:round/>
            <a:headEnd type="none" w="med" len="med"/>
            <a:tailEnd type="none" w="med" len="med"/>
          </a:ln>
        </p:spPr>
      </p:cxnSp>
      <p:sp>
        <p:nvSpPr>
          <p:cNvPr id="227" name="Google Shape;227;p29"/>
          <p:cNvSpPr txBox="1"/>
          <p:nvPr/>
        </p:nvSpPr>
        <p:spPr>
          <a:xfrm>
            <a:off x="952500" y="7353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800">
                <a:solidFill>
                  <a:schemeClr val="dk2"/>
                </a:solidFill>
                <a:latin typeface="Libre Baskerville"/>
                <a:ea typeface="Libre Baskerville"/>
                <a:cs typeface="Libre Baskerville"/>
                <a:sym typeface="Libre Baskerville"/>
              </a:rPr>
              <a:t>4000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3000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2000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1000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4700"/>
              </a:spcAft>
              <a:buNone/>
            </a:pPr>
            <a:r>
              <a:rPr lang="en" sz="800">
                <a:solidFill>
                  <a:schemeClr val="dk2"/>
                </a:solidFill>
                <a:latin typeface="Libre Baskerville"/>
                <a:ea typeface="Libre Baskerville"/>
                <a:cs typeface="Libre Baskerville"/>
                <a:sym typeface="Libre Baskerville"/>
              </a:rPr>
              <a:t>0</a:t>
            </a:r>
            <a:endParaRPr sz="800">
              <a:solidFill>
                <a:schemeClr val="dk2"/>
              </a:solidFill>
              <a:latin typeface="Libre Baskerville"/>
              <a:ea typeface="Libre Baskerville"/>
              <a:cs typeface="Libre Baskerville"/>
              <a:sym typeface="Libre Baskerville"/>
            </a:endParaRPr>
          </a:p>
        </p:txBody>
      </p:sp>
      <p:sp>
        <p:nvSpPr>
          <p:cNvPr id="228" name="Google Shape;228;p29"/>
          <p:cNvSpPr/>
          <p:nvPr/>
        </p:nvSpPr>
        <p:spPr>
          <a:xfrm>
            <a:off x="1572782" y="22003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1887026" y="18062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2201270" y="23130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3325786" y="25141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3640031" y="19157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3954275" y="10484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5078791" y="19595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5393035" y="8939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5707280" y="21419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6831796" y="25725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7146040" y="11130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7460284" y="14268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30"/>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Mobile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45" name="Google Shape;245;p3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56</a:t>
            </a:fld>
            <a:endParaRPr/>
          </a:p>
        </p:txBody>
      </p:sp>
      <p:grpSp>
        <p:nvGrpSpPr>
          <p:cNvPr id="246" name="Google Shape;246;p30"/>
          <p:cNvGrpSpPr/>
          <p:nvPr/>
        </p:nvGrpSpPr>
        <p:grpSpPr>
          <a:xfrm>
            <a:off x="5048400" y="373572"/>
            <a:ext cx="2119546" cy="4396359"/>
            <a:chOff x="2547150" y="238125"/>
            <a:chExt cx="2525675" cy="5238750"/>
          </a:xfrm>
        </p:grpSpPr>
        <p:sp>
          <p:nvSpPr>
            <p:cNvPr id="247" name="Google Shape;247;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1" name="Google Shape;251;p30"/>
          <p:cNvPicPr preferRelativeResize="0"/>
          <p:nvPr/>
        </p:nvPicPr>
        <p:blipFill rotWithShape="1">
          <a:blip r:embed="rId3">
            <a:alphaModFix/>
          </a:blip>
          <a:srcRect b="23786"/>
          <a:stretch/>
        </p:blipFill>
        <p:spPr>
          <a:xfrm>
            <a:off x="5094725" y="756087"/>
            <a:ext cx="2025525" cy="3631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Tablet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57" name="Google Shape;257;p3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57</a:t>
            </a:fld>
            <a:endParaRPr/>
          </a:p>
        </p:txBody>
      </p:sp>
      <p:grpSp>
        <p:nvGrpSpPr>
          <p:cNvPr id="258" name="Google Shape;258;p31"/>
          <p:cNvGrpSpPr/>
          <p:nvPr/>
        </p:nvGrpSpPr>
        <p:grpSpPr>
          <a:xfrm>
            <a:off x="4783102" y="465959"/>
            <a:ext cx="2736410" cy="4222433"/>
            <a:chOff x="2112475" y="238125"/>
            <a:chExt cx="3395050" cy="5238750"/>
          </a:xfrm>
        </p:grpSpPr>
        <p:sp>
          <p:nvSpPr>
            <p:cNvPr id="259" name="Google Shape;259;p3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3" name="Google Shape;263;p31"/>
          <p:cNvPicPr preferRelativeResize="0"/>
          <p:nvPr/>
        </p:nvPicPr>
        <p:blipFill>
          <a:blip r:embed="rId3">
            <a:alphaModFix/>
          </a:blip>
          <a:stretch>
            <a:fillRect/>
          </a:stretch>
        </p:blipFill>
        <p:spPr>
          <a:xfrm>
            <a:off x="4850688" y="839688"/>
            <a:ext cx="2597800" cy="34637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67"/>
        <p:cNvGrpSpPr/>
        <p:nvPr/>
      </p:nvGrpSpPr>
      <p:grpSpPr>
        <a:xfrm>
          <a:off x="0" y="0"/>
          <a:ext cx="0" cy="0"/>
          <a:chOff x="0" y="0"/>
          <a:chExt cx="0" cy="0"/>
        </a:xfrm>
      </p:grpSpPr>
      <p:sp>
        <p:nvSpPr>
          <p:cNvPr id="268" name="Google Shape;268;p32"/>
          <p:cNvSpPr txBox="1">
            <a:spLocks noGrp="1"/>
          </p:cNvSpPr>
          <p:nvPr>
            <p:ph type="body" idx="4294967295"/>
          </p:nvPr>
        </p:nvSpPr>
        <p:spPr>
          <a:xfrm>
            <a:off x="11481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Desktop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69" name="Google Shape;269;p3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58</a:t>
            </a:fld>
            <a:endParaRPr/>
          </a:p>
        </p:txBody>
      </p:sp>
      <p:grpSp>
        <p:nvGrpSpPr>
          <p:cNvPr id="270" name="Google Shape;270;p32"/>
          <p:cNvGrpSpPr/>
          <p:nvPr/>
        </p:nvGrpSpPr>
        <p:grpSpPr>
          <a:xfrm>
            <a:off x="3938374" y="1241129"/>
            <a:ext cx="4542205" cy="2661224"/>
            <a:chOff x="1177450" y="241631"/>
            <a:chExt cx="6173152" cy="3616776"/>
          </a:xfrm>
        </p:grpSpPr>
        <p:sp>
          <p:nvSpPr>
            <p:cNvPr id="271" name="Google Shape;271;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75" name="Google Shape;275;p32"/>
          <p:cNvPicPr preferRelativeResize="0"/>
          <p:nvPr/>
        </p:nvPicPr>
        <p:blipFill rotWithShape="1">
          <a:blip r:embed="rId3">
            <a:alphaModFix/>
          </a:blip>
          <a:srcRect b="6620"/>
          <a:stretch/>
        </p:blipFill>
        <p:spPr>
          <a:xfrm>
            <a:off x="4445550" y="1387850"/>
            <a:ext cx="3530550" cy="2242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33"/>
          <p:cNvSpPr txBox="1">
            <a:spLocks noGrp="1"/>
          </p:cNvSpPr>
          <p:nvPr>
            <p:ph type="ctrTitle" idx="4294967295"/>
          </p:nvPr>
        </p:nvSpPr>
        <p:spPr>
          <a:xfrm>
            <a:off x="930900" y="10628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Thanks!</a:t>
            </a:r>
            <a:endParaRPr b="1"/>
          </a:p>
        </p:txBody>
      </p:sp>
      <p:sp>
        <p:nvSpPr>
          <p:cNvPr id="281" name="Google Shape;281;p33"/>
          <p:cNvSpPr txBox="1">
            <a:spLocks noGrp="1"/>
          </p:cNvSpPr>
          <p:nvPr>
            <p:ph type="subTitle" idx="4294967295"/>
          </p:nvPr>
        </p:nvSpPr>
        <p:spPr>
          <a:xfrm>
            <a:off x="930900" y="21100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a:t>Any questions?</a:t>
            </a:r>
            <a:endParaRPr sz="3000" i="1"/>
          </a:p>
          <a:p>
            <a:pPr marL="0" lvl="0" indent="0" algn="ctr" rtl="0">
              <a:spcBef>
                <a:spcPts val="600"/>
              </a:spcBef>
              <a:spcAft>
                <a:spcPts val="0"/>
              </a:spcAft>
              <a:buClr>
                <a:schemeClr val="dk1"/>
              </a:buClr>
              <a:buSzPts val="1100"/>
              <a:buFont typeface="Arial"/>
              <a:buNone/>
            </a:pPr>
            <a:r>
              <a:rPr lang="en" sz="1800" i="1"/>
              <a:t>You can find me at @username &amp; user@mail.me</a:t>
            </a:r>
            <a:endParaRPr sz="1800" b="1" i="1"/>
          </a:p>
        </p:txBody>
      </p:sp>
      <p:sp>
        <p:nvSpPr>
          <p:cNvPr id="282" name="Google Shape;282;p3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75312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288" name="Google Shape;288;p34"/>
          <p:cNvSpPr txBox="1">
            <a:spLocks noGrp="1"/>
          </p:cNvSpPr>
          <p:nvPr>
            <p:ph type="body" idx="1"/>
          </p:nvPr>
        </p:nvSpPr>
        <p:spPr>
          <a:xfrm>
            <a:off x="2126000" y="1970975"/>
            <a:ext cx="4891800" cy="2339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Special thanks to all the people who made and released these awesome resources for free:</a:t>
            </a:r>
            <a:endParaRPr sz="1400">
              <a:solidFill>
                <a:srgbClr val="1D1D1B"/>
              </a:solidFill>
            </a:endParaRPr>
          </a:p>
          <a:p>
            <a:pPr marL="457200" lvl="0" indent="-317500" algn="l" rtl="0">
              <a:lnSpc>
                <a:spcPct val="115000"/>
              </a:lnSpc>
              <a:spcBef>
                <a:spcPts val="600"/>
              </a:spcBef>
              <a:spcAft>
                <a:spcPts val="0"/>
              </a:spcAft>
              <a:buSzPts val="1400"/>
              <a:buChar char="✣"/>
            </a:pPr>
            <a:r>
              <a:rPr lang="en" sz="1400">
                <a:solidFill>
                  <a:srgbClr val="1D1D1B"/>
                </a:solidFill>
              </a:rPr>
              <a:t>Presentation template by </a:t>
            </a:r>
            <a:r>
              <a:rPr lang="en" sz="1400" u="sng">
                <a:solidFill>
                  <a:srgbClr val="1D1D1B"/>
                </a:solidFill>
                <a:hlinkClick r:id="rId3">
                  <a:extLst>
                    <a:ext uri="{A12FA001-AC4F-418D-AE19-62706E023703}">
                      <ahyp:hlinkClr xmlns:ahyp="http://schemas.microsoft.com/office/drawing/2018/hyperlinkcolor" val="tx"/>
                    </a:ext>
                  </a:extLst>
                </a:hlinkClick>
              </a:rPr>
              <a:t>SlidesCarnival</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Photographs by </a:t>
            </a:r>
            <a:r>
              <a:rPr lang="en" sz="1400" u="sng">
                <a:solidFill>
                  <a:srgbClr val="1D1D1B"/>
                </a:solidFill>
                <a:hlinkClick r:id="rId4">
                  <a:extLst>
                    <a:ext uri="{A12FA001-AC4F-418D-AE19-62706E023703}">
                      <ahyp:hlinkClr xmlns:ahyp="http://schemas.microsoft.com/office/drawing/2018/hyperlinkcolor" val="tx"/>
                    </a:ext>
                  </a:extLst>
                </a:hlinkClick>
              </a:rPr>
              <a:t>Unsplash</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Paper texture by </a:t>
            </a:r>
            <a:r>
              <a:rPr lang="en" sz="1400" u="sng">
                <a:solidFill>
                  <a:srgbClr val="1D1D1B"/>
                </a:solidFill>
                <a:hlinkClick r:id="rId5">
                  <a:extLst>
                    <a:ext uri="{A12FA001-AC4F-418D-AE19-62706E023703}">
                      <ahyp:hlinkClr xmlns:ahyp="http://schemas.microsoft.com/office/drawing/2018/hyperlinkcolor" val="tx"/>
                    </a:ext>
                  </a:extLst>
                </a:hlinkClick>
              </a:rPr>
              <a:t>GraphicBurguer</a:t>
            </a:r>
            <a:endParaRPr sz="1400">
              <a:solidFill>
                <a:srgbClr val="1D1D1B"/>
              </a:solidFill>
            </a:endParaRPr>
          </a:p>
        </p:txBody>
      </p:sp>
      <p:sp>
        <p:nvSpPr>
          <p:cNvPr id="289" name="Google Shape;289;p3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295" name="Google Shape;295;p35"/>
          <p:cNvSpPr txBox="1">
            <a:spLocks noGrp="1"/>
          </p:cNvSpPr>
          <p:nvPr>
            <p:ph type="body" idx="1"/>
          </p:nvPr>
        </p:nvSpPr>
        <p:spPr>
          <a:xfrm>
            <a:off x="1376350" y="1615550"/>
            <a:ext cx="6392700" cy="2249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This presentation uses the following typographies</a:t>
            </a:r>
            <a:endParaRPr sz="1400">
              <a:solidFill>
                <a:srgbClr val="1D1D1B"/>
              </a:solidFill>
            </a:endParaRPr>
          </a:p>
          <a:p>
            <a:pPr marL="457200" lvl="0" indent="-317500" algn="l" rtl="0">
              <a:spcBef>
                <a:spcPts val="600"/>
              </a:spcBef>
              <a:spcAft>
                <a:spcPts val="0"/>
              </a:spcAft>
              <a:buClr>
                <a:srgbClr val="1D1D1B"/>
              </a:buClr>
              <a:buSzPts val="1400"/>
              <a:buChar char="✣"/>
            </a:pPr>
            <a:r>
              <a:rPr lang="en" sz="1400">
                <a:solidFill>
                  <a:srgbClr val="1D1D1B"/>
                </a:solidFill>
              </a:rPr>
              <a:t>Titles: </a:t>
            </a:r>
            <a:r>
              <a:rPr lang="en" sz="1400" b="1">
                <a:solidFill>
                  <a:srgbClr val="1D1D1B"/>
                </a:solidFill>
              </a:rPr>
              <a:t>Cinzel</a:t>
            </a:r>
            <a:endParaRPr sz="1400" b="1">
              <a:solidFill>
                <a:srgbClr val="1D1D1B"/>
              </a:solidFill>
            </a:endParaRPr>
          </a:p>
          <a:p>
            <a:pPr marL="457200" lvl="0" indent="-317500" algn="l" rtl="0">
              <a:lnSpc>
                <a:spcPct val="115000"/>
              </a:lnSpc>
              <a:spcBef>
                <a:spcPts val="0"/>
              </a:spcBef>
              <a:spcAft>
                <a:spcPts val="0"/>
              </a:spcAft>
              <a:buClr>
                <a:srgbClr val="1D1D1B"/>
              </a:buClr>
              <a:buSzPts val="1400"/>
              <a:buChar char="✣"/>
            </a:pPr>
            <a:r>
              <a:rPr lang="en" sz="1400">
                <a:solidFill>
                  <a:srgbClr val="1D1D1B"/>
                </a:solidFill>
              </a:rPr>
              <a:t>Body copy: </a:t>
            </a:r>
            <a:r>
              <a:rPr lang="en" sz="1400" b="1">
                <a:solidFill>
                  <a:srgbClr val="1D1D1B"/>
                </a:solidFill>
              </a:rPr>
              <a:t>Libre Baskerville</a:t>
            </a:r>
            <a:endParaRPr sz="1400" b="1">
              <a:solidFill>
                <a:srgbClr val="1D1D1B"/>
              </a:solidFill>
            </a:endParaRPr>
          </a:p>
          <a:p>
            <a:pPr marL="0" lvl="0" indent="0" algn="l" rtl="0">
              <a:lnSpc>
                <a:spcPct val="115000"/>
              </a:lnSpc>
              <a:spcBef>
                <a:spcPts val="600"/>
              </a:spcBef>
              <a:spcAft>
                <a:spcPts val="0"/>
              </a:spcAft>
              <a:buNone/>
            </a:pPr>
            <a:r>
              <a:rPr lang="en" sz="1400">
                <a:solidFill>
                  <a:srgbClr val="1D1D1B"/>
                </a:solidFill>
              </a:rPr>
              <a:t>You can download the fonts on these pages:</a:t>
            </a:r>
            <a:endParaRPr sz="1400">
              <a:solidFill>
                <a:srgbClr val="1D1D1B"/>
              </a:solidFill>
            </a:endParaRPr>
          </a:p>
          <a:p>
            <a:pPr marL="0" lvl="0" indent="0" algn="l" rtl="0">
              <a:lnSpc>
                <a:spcPct val="115000"/>
              </a:lnSpc>
              <a:spcBef>
                <a:spcPts val="600"/>
              </a:spcBef>
              <a:spcAft>
                <a:spcPts val="0"/>
              </a:spcAft>
              <a:buNone/>
            </a:pPr>
            <a:r>
              <a:rPr lang="en" sz="1400" u="sng">
                <a:solidFill>
                  <a:srgbClr val="926940"/>
                </a:solidFill>
                <a:hlinkClick r:id="rId3">
                  <a:extLst>
                    <a:ext uri="{A12FA001-AC4F-418D-AE19-62706E023703}">
                      <ahyp:hlinkClr xmlns:ahyp="http://schemas.microsoft.com/office/drawing/2018/hyperlinkcolor" val="tx"/>
                    </a:ext>
                  </a:extLst>
                </a:hlinkClick>
              </a:rPr>
              <a:t>https://www.fontsquirrel.com/fonts/cinzel</a:t>
            </a:r>
            <a:endParaRPr sz="1400">
              <a:solidFill>
                <a:srgbClr val="926940"/>
              </a:solidFill>
            </a:endParaRPr>
          </a:p>
          <a:p>
            <a:pPr marL="0" lvl="0" indent="0" algn="l" rtl="0">
              <a:lnSpc>
                <a:spcPct val="115000"/>
              </a:lnSpc>
              <a:spcBef>
                <a:spcPts val="600"/>
              </a:spcBef>
              <a:spcAft>
                <a:spcPts val="0"/>
              </a:spcAft>
              <a:buNone/>
            </a:pPr>
            <a:r>
              <a:rPr lang="en" sz="1400" u="sng">
                <a:solidFill>
                  <a:srgbClr val="926940"/>
                </a:solidFill>
                <a:hlinkClick r:id="rId4">
                  <a:extLst>
                    <a:ext uri="{A12FA001-AC4F-418D-AE19-62706E023703}">
                      <ahyp:hlinkClr xmlns:ahyp="http://schemas.microsoft.com/office/drawing/2018/hyperlinkcolor" val="tx"/>
                    </a:ext>
                  </a:extLst>
                </a:hlinkClick>
              </a:rPr>
              <a:t>https://www.fontsquirrel.com/fonts/libre-baskerville</a:t>
            </a:r>
            <a:endParaRPr sz="1400">
              <a:solidFill>
                <a:srgbClr val="926940"/>
              </a:solidFill>
            </a:endParaRPr>
          </a:p>
          <a:p>
            <a:pPr marL="0" lvl="0" indent="0" algn="l" rtl="0">
              <a:lnSpc>
                <a:spcPct val="115000"/>
              </a:lnSpc>
              <a:spcBef>
                <a:spcPts val="600"/>
              </a:spcBef>
              <a:spcAft>
                <a:spcPts val="0"/>
              </a:spcAft>
              <a:buNone/>
            </a:pPr>
            <a:endParaRPr sz="1400">
              <a:solidFill>
                <a:srgbClr val="926940"/>
              </a:solidFill>
            </a:endParaRPr>
          </a:p>
        </p:txBody>
      </p:sp>
      <p:sp>
        <p:nvSpPr>
          <p:cNvPr id="296" name="Google Shape;296;p35"/>
          <p:cNvSpPr txBox="1"/>
          <p:nvPr/>
        </p:nvSpPr>
        <p:spPr>
          <a:xfrm>
            <a:off x="1381302" y="4019250"/>
            <a:ext cx="63927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latin typeface="Libre Baskerville"/>
                <a:ea typeface="Libre Baskerville"/>
                <a:cs typeface="Libre Baskerville"/>
                <a:sym typeface="Libre Baskerville"/>
              </a:rPr>
              <a:t>You don’t need to keep this slide in your presentation. It’s only here to serve you as a design guide if you need to create new slides or download the fonts to edit the presentation in PowerPoint®</a:t>
            </a:r>
            <a:endParaRPr i="1">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i="1">
              <a:latin typeface="Libre Baskerville"/>
              <a:ea typeface="Libre Baskerville"/>
              <a:cs typeface="Libre Baskerville"/>
              <a:sym typeface="Libre Baskerville"/>
            </a:endParaRPr>
          </a:p>
          <a:p>
            <a:pPr marL="0" lvl="0" indent="0" algn="l" rtl="0">
              <a:spcBef>
                <a:spcPts val="0"/>
              </a:spcBef>
              <a:spcAft>
                <a:spcPts val="0"/>
              </a:spcAft>
              <a:buNone/>
            </a:pPr>
            <a:endParaRPr i="1">
              <a:latin typeface="Libre Baskerville"/>
              <a:ea typeface="Libre Baskerville"/>
              <a:cs typeface="Libre Baskerville"/>
              <a:sym typeface="Libre Baskerville"/>
            </a:endParaRPr>
          </a:p>
        </p:txBody>
      </p:sp>
      <p:sp>
        <p:nvSpPr>
          <p:cNvPr id="297" name="Google Shape;297;p3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36"/>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solidFill>
                  <a:schemeClr val="dk2"/>
                </a:solidFill>
              </a:rPr>
              <a:t>2.</a:t>
            </a:r>
            <a:br>
              <a:rPr lang="en" sz="4800" b="0">
                <a:solidFill>
                  <a:schemeClr val="dk2"/>
                </a:solidFill>
              </a:rPr>
            </a:br>
            <a:r>
              <a:rPr lang="en"/>
              <a:t>Extra Resources</a:t>
            </a:r>
            <a:endParaRPr/>
          </a:p>
        </p:txBody>
      </p:sp>
      <p:sp>
        <p:nvSpPr>
          <p:cNvPr id="303" name="Google Shape;303;p36"/>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Business Plans, Marketing Plans, Project Proposals, Lessons, etc</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8" name="Google Shape;308;p3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309" name="Google Shape;309;p3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63</a:t>
            </a:fld>
            <a:endParaRPr/>
          </a:p>
        </p:txBody>
      </p:sp>
      <p:sp>
        <p:nvSpPr>
          <p:cNvPr id="310" name="Google Shape;310;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DEC</a:t>
            </a:r>
            <a:endParaRPr sz="1000">
              <a:solidFill>
                <a:schemeClr val="lt1"/>
              </a:solidFill>
              <a:latin typeface="Libre Baskerville"/>
              <a:ea typeface="Libre Baskerville"/>
              <a:cs typeface="Libre Baskerville"/>
              <a:sym typeface="Libre Baskerville"/>
            </a:endParaRPr>
          </a:p>
        </p:txBody>
      </p:sp>
      <p:sp>
        <p:nvSpPr>
          <p:cNvPr id="311" name="Google Shape;311;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NOV</a:t>
            </a:r>
            <a:endParaRPr sz="1000">
              <a:solidFill>
                <a:schemeClr val="lt1"/>
              </a:solidFill>
              <a:latin typeface="Libre Baskerville"/>
              <a:ea typeface="Libre Baskerville"/>
              <a:cs typeface="Libre Baskerville"/>
              <a:sym typeface="Libre Baskerville"/>
            </a:endParaRPr>
          </a:p>
        </p:txBody>
      </p:sp>
      <p:sp>
        <p:nvSpPr>
          <p:cNvPr id="312" name="Google Shape;312;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OCT</a:t>
            </a:r>
            <a:endParaRPr sz="1000">
              <a:solidFill>
                <a:schemeClr val="lt1"/>
              </a:solidFill>
              <a:latin typeface="Libre Baskerville"/>
              <a:ea typeface="Libre Baskerville"/>
              <a:cs typeface="Libre Baskerville"/>
              <a:sym typeface="Libre Baskerville"/>
            </a:endParaRPr>
          </a:p>
        </p:txBody>
      </p:sp>
      <p:sp>
        <p:nvSpPr>
          <p:cNvPr id="313" name="Google Shape;313;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SEP</a:t>
            </a:r>
            <a:endParaRPr sz="1000">
              <a:solidFill>
                <a:schemeClr val="lt1"/>
              </a:solidFill>
              <a:latin typeface="Libre Baskerville"/>
              <a:ea typeface="Libre Baskerville"/>
              <a:cs typeface="Libre Baskerville"/>
              <a:sym typeface="Libre Baskerville"/>
            </a:endParaRPr>
          </a:p>
        </p:txBody>
      </p:sp>
      <p:sp>
        <p:nvSpPr>
          <p:cNvPr id="314" name="Google Shape;314;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AUG</a:t>
            </a:r>
            <a:endParaRPr sz="1000">
              <a:solidFill>
                <a:schemeClr val="lt1"/>
              </a:solidFill>
              <a:latin typeface="Libre Baskerville"/>
              <a:ea typeface="Libre Baskerville"/>
              <a:cs typeface="Libre Baskerville"/>
              <a:sym typeface="Libre Baskerville"/>
            </a:endParaRPr>
          </a:p>
        </p:txBody>
      </p:sp>
      <p:sp>
        <p:nvSpPr>
          <p:cNvPr id="315" name="Google Shape;315;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JUL</a:t>
            </a:r>
            <a:endParaRPr sz="1000">
              <a:solidFill>
                <a:schemeClr val="lt1"/>
              </a:solidFill>
              <a:latin typeface="Libre Baskerville"/>
              <a:ea typeface="Libre Baskerville"/>
              <a:cs typeface="Libre Baskerville"/>
              <a:sym typeface="Libre Baskerville"/>
            </a:endParaRPr>
          </a:p>
        </p:txBody>
      </p:sp>
      <p:sp>
        <p:nvSpPr>
          <p:cNvPr id="316" name="Google Shape;316;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JUN</a:t>
            </a:r>
            <a:endParaRPr sz="1000">
              <a:solidFill>
                <a:schemeClr val="lt1"/>
              </a:solidFill>
              <a:latin typeface="Libre Baskerville"/>
              <a:ea typeface="Libre Baskerville"/>
              <a:cs typeface="Libre Baskerville"/>
              <a:sym typeface="Libre Baskerville"/>
            </a:endParaRPr>
          </a:p>
        </p:txBody>
      </p:sp>
      <p:sp>
        <p:nvSpPr>
          <p:cNvPr id="317" name="Google Shape;317;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MAY</a:t>
            </a:r>
            <a:endParaRPr sz="1000">
              <a:solidFill>
                <a:schemeClr val="lt1"/>
              </a:solidFill>
              <a:latin typeface="Libre Baskerville"/>
              <a:ea typeface="Libre Baskerville"/>
              <a:cs typeface="Libre Baskerville"/>
              <a:sym typeface="Libre Baskerville"/>
            </a:endParaRPr>
          </a:p>
        </p:txBody>
      </p:sp>
      <p:sp>
        <p:nvSpPr>
          <p:cNvPr id="318" name="Google Shape;318;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APR</a:t>
            </a:r>
            <a:endParaRPr sz="1000">
              <a:solidFill>
                <a:schemeClr val="lt1"/>
              </a:solidFill>
              <a:latin typeface="Libre Baskerville"/>
              <a:ea typeface="Libre Baskerville"/>
              <a:cs typeface="Libre Baskerville"/>
              <a:sym typeface="Libre Baskerville"/>
            </a:endParaRPr>
          </a:p>
        </p:txBody>
      </p:sp>
      <p:sp>
        <p:nvSpPr>
          <p:cNvPr id="319" name="Google Shape;319;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MAR</a:t>
            </a:r>
            <a:endParaRPr sz="1000">
              <a:solidFill>
                <a:schemeClr val="lt1"/>
              </a:solidFill>
              <a:latin typeface="Libre Baskerville"/>
              <a:ea typeface="Libre Baskerville"/>
              <a:cs typeface="Libre Baskerville"/>
              <a:sym typeface="Libre Baskerville"/>
            </a:endParaRPr>
          </a:p>
        </p:txBody>
      </p:sp>
      <p:sp>
        <p:nvSpPr>
          <p:cNvPr id="320" name="Google Shape;320;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FEB</a:t>
            </a:r>
            <a:endParaRPr sz="1000">
              <a:solidFill>
                <a:schemeClr val="lt1"/>
              </a:solidFill>
              <a:latin typeface="Libre Baskerville"/>
              <a:ea typeface="Libre Baskerville"/>
              <a:cs typeface="Libre Baskerville"/>
              <a:sym typeface="Libre Baskerville"/>
            </a:endParaRPr>
          </a:p>
        </p:txBody>
      </p:sp>
      <p:sp>
        <p:nvSpPr>
          <p:cNvPr id="321" name="Google Shape;321;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JAN</a:t>
            </a:r>
            <a:endParaRPr sz="1000">
              <a:solidFill>
                <a:schemeClr val="lt1"/>
              </a:solidFill>
              <a:latin typeface="Libre Baskerville"/>
              <a:ea typeface="Libre Baskerville"/>
              <a:cs typeface="Libre Baskerville"/>
              <a:sym typeface="Libre Baskerville"/>
            </a:endParaRPr>
          </a:p>
        </p:txBody>
      </p:sp>
      <p:sp>
        <p:nvSpPr>
          <p:cNvPr id="322" name="Google Shape;322;p37"/>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23" name="Google Shape;323;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4" name="Google Shape;324;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25" name="Google Shape;325;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6" name="Google Shape;326;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27" name="Google Shape;327;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8" name="Google Shape;328;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29" name="Google Shape;329;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0" name="Google Shape;330;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1" name="Google Shape;331;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2" name="Google Shape;332;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3" name="Google Shape;333;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4" name="Google Shape;334;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35" name="Google Shape;335;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6" name="Google Shape;336;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7" name="Google Shape;337;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8" name="Google Shape;338;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9" name="Google Shape;339;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0" name="Google Shape;340;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41" name="Google Shape;341;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2" name="Google Shape;342;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43" name="Google Shape;343;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4" name="Google Shape;344;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45" name="Google Shape;345;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6" name="Google Shape;346;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p3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352" name="Google Shape;352;p3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64</a:t>
            </a:fld>
            <a:endParaRPr/>
          </a:p>
        </p:txBody>
      </p:sp>
      <p:sp>
        <p:nvSpPr>
          <p:cNvPr id="353" name="Google Shape;353;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55" name="Google Shape;355;p38"/>
          <p:cNvGrpSpPr/>
          <p:nvPr/>
        </p:nvGrpSpPr>
        <p:grpSpPr>
          <a:xfrm>
            <a:off x="1786339" y="1703401"/>
            <a:ext cx="473400" cy="473400"/>
            <a:chOff x="1786339" y="1703401"/>
            <a:chExt cx="473400" cy="473400"/>
          </a:xfrm>
        </p:grpSpPr>
        <p:sp>
          <p:nvSpPr>
            <p:cNvPr id="356" name="Google Shape;356;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57" name="Google Shape;357;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1</a:t>
              </a:r>
              <a:endParaRPr sz="600">
                <a:solidFill>
                  <a:schemeClr val="dk2"/>
                </a:solidFill>
                <a:latin typeface="Libre Baskerville"/>
                <a:ea typeface="Libre Baskerville"/>
                <a:cs typeface="Libre Baskerville"/>
                <a:sym typeface="Libre Baskerville"/>
              </a:endParaRPr>
            </a:p>
          </p:txBody>
        </p:sp>
      </p:grpSp>
      <p:grpSp>
        <p:nvGrpSpPr>
          <p:cNvPr id="358" name="Google Shape;358;p38"/>
          <p:cNvGrpSpPr/>
          <p:nvPr/>
        </p:nvGrpSpPr>
        <p:grpSpPr>
          <a:xfrm>
            <a:off x="3814414" y="1703401"/>
            <a:ext cx="473400" cy="473400"/>
            <a:chOff x="3814414" y="1703401"/>
            <a:chExt cx="473400" cy="473400"/>
          </a:xfrm>
        </p:grpSpPr>
        <p:sp>
          <p:nvSpPr>
            <p:cNvPr id="359" name="Google Shape;359;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0" name="Google Shape;360;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3</a:t>
              </a:r>
              <a:endParaRPr sz="600">
                <a:solidFill>
                  <a:schemeClr val="dk2"/>
                </a:solidFill>
                <a:latin typeface="Libre Baskerville"/>
                <a:ea typeface="Libre Baskerville"/>
                <a:cs typeface="Libre Baskerville"/>
                <a:sym typeface="Libre Baskerville"/>
              </a:endParaRPr>
            </a:p>
          </p:txBody>
        </p:sp>
      </p:grpSp>
      <p:grpSp>
        <p:nvGrpSpPr>
          <p:cNvPr id="361" name="Google Shape;361;p38"/>
          <p:cNvGrpSpPr/>
          <p:nvPr/>
        </p:nvGrpSpPr>
        <p:grpSpPr>
          <a:xfrm>
            <a:off x="5842489" y="1703401"/>
            <a:ext cx="473400" cy="473400"/>
            <a:chOff x="5842489" y="1703401"/>
            <a:chExt cx="473400" cy="473400"/>
          </a:xfrm>
        </p:grpSpPr>
        <p:sp>
          <p:nvSpPr>
            <p:cNvPr id="362" name="Google Shape;362;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3" name="Google Shape;363;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5</a:t>
              </a:r>
              <a:endParaRPr sz="600">
                <a:solidFill>
                  <a:schemeClr val="dk2"/>
                </a:solidFill>
                <a:latin typeface="Libre Baskerville"/>
                <a:ea typeface="Libre Baskerville"/>
                <a:cs typeface="Libre Baskerville"/>
                <a:sym typeface="Libre Baskerville"/>
              </a:endParaRPr>
            </a:p>
          </p:txBody>
        </p:sp>
      </p:grpSp>
      <p:grpSp>
        <p:nvGrpSpPr>
          <p:cNvPr id="364" name="Google Shape;364;p38"/>
          <p:cNvGrpSpPr/>
          <p:nvPr/>
        </p:nvGrpSpPr>
        <p:grpSpPr>
          <a:xfrm>
            <a:off x="6880814" y="3576300"/>
            <a:ext cx="473400" cy="473400"/>
            <a:chOff x="6880814" y="3576300"/>
            <a:chExt cx="473400" cy="473400"/>
          </a:xfrm>
        </p:grpSpPr>
        <p:sp>
          <p:nvSpPr>
            <p:cNvPr id="365" name="Google Shape;365;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6" name="Google Shape;366;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6</a:t>
              </a:r>
              <a:endParaRPr sz="600">
                <a:solidFill>
                  <a:schemeClr val="dk2"/>
                </a:solidFill>
                <a:latin typeface="Libre Baskerville"/>
                <a:ea typeface="Libre Baskerville"/>
                <a:cs typeface="Libre Baskerville"/>
                <a:sym typeface="Libre Baskerville"/>
              </a:endParaRPr>
            </a:p>
          </p:txBody>
        </p:sp>
      </p:grpSp>
      <p:grpSp>
        <p:nvGrpSpPr>
          <p:cNvPr id="367" name="Google Shape;367;p38"/>
          <p:cNvGrpSpPr/>
          <p:nvPr/>
        </p:nvGrpSpPr>
        <p:grpSpPr>
          <a:xfrm>
            <a:off x="4852739" y="3576300"/>
            <a:ext cx="473400" cy="473400"/>
            <a:chOff x="4852739" y="3576300"/>
            <a:chExt cx="473400" cy="473400"/>
          </a:xfrm>
        </p:grpSpPr>
        <p:sp>
          <p:nvSpPr>
            <p:cNvPr id="368" name="Google Shape;368;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9" name="Google Shape;369;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4</a:t>
              </a:r>
              <a:endParaRPr sz="600">
                <a:solidFill>
                  <a:schemeClr val="dk2"/>
                </a:solidFill>
                <a:latin typeface="Libre Baskerville"/>
                <a:ea typeface="Libre Baskerville"/>
                <a:cs typeface="Libre Baskerville"/>
                <a:sym typeface="Libre Baskerville"/>
              </a:endParaRPr>
            </a:p>
          </p:txBody>
        </p:sp>
      </p:grpSp>
      <p:grpSp>
        <p:nvGrpSpPr>
          <p:cNvPr id="370" name="Google Shape;370;p38"/>
          <p:cNvGrpSpPr/>
          <p:nvPr/>
        </p:nvGrpSpPr>
        <p:grpSpPr>
          <a:xfrm>
            <a:off x="2824664" y="3576300"/>
            <a:ext cx="473400" cy="473400"/>
            <a:chOff x="2824664" y="3576300"/>
            <a:chExt cx="473400" cy="473400"/>
          </a:xfrm>
        </p:grpSpPr>
        <p:sp>
          <p:nvSpPr>
            <p:cNvPr id="371" name="Google Shape;371;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72" name="Google Shape;372;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2</a:t>
              </a:r>
              <a:endParaRPr sz="600">
                <a:solidFill>
                  <a:schemeClr val="dk2"/>
                </a:solidFill>
                <a:latin typeface="Libre Baskerville"/>
                <a:ea typeface="Libre Baskerville"/>
                <a:cs typeface="Libre Baskerville"/>
                <a:sym typeface="Libre Baskerville"/>
              </a:endParaRPr>
            </a:p>
          </p:txBody>
        </p:sp>
      </p:grpSp>
      <p:sp>
        <p:nvSpPr>
          <p:cNvPr id="373" name="Google Shape;373;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
        <p:nvSpPr>
          <p:cNvPr id="374" name="Google Shape;374;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sp>
        <p:nvSpPr>
          <p:cNvPr id="375" name="Google Shape;375;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sp>
        <p:nvSpPr>
          <p:cNvPr id="376" name="Google Shape;376;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
        <p:nvSpPr>
          <p:cNvPr id="377" name="Google Shape;377;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sp>
        <p:nvSpPr>
          <p:cNvPr id="378" name="Google Shape;378;p38"/>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3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384" name="Google Shape;384;p3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65</a:t>
            </a:fld>
            <a:endParaRPr/>
          </a:p>
        </p:txBody>
      </p:sp>
      <p:graphicFrame>
        <p:nvGraphicFramePr>
          <p:cNvPr id="385" name="Google Shape;385;p39"/>
          <p:cNvGraphicFramePr/>
          <p:nvPr/>
        </p:nvGraphicFramePr>
        <p:xfrm>
          <a:off x="392525" y="1651431"/>
          <a:ext cx="8382600" cy="3020500"/>
        </p:xfrm>
        <a:graphic>
          <a:graphicData uri="http://schemas.openxmlformats.org/drawingml/2006/table">
            <a:tbl>
              <a:tblPr>
                <a:noFill/>
                <a:tableStyleId>{1A3AB21C-F81B-4AE0-BC1B-9D4B83972B87}</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1</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2</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5</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6</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7</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8</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9</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10</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1"/>
                  </a:ext>
                </a:extLst>
              </a:tr>
              <a:tr h="302050">
                <a:tc>
                  <a:txBody>
                    <a:bodyPr/>
                    <a:lstStyle/>
                    <a:p>
                      <a:pPr marL="0" lvl="0" indent="0" algn="r" rtl="0">
                        <a:spcBef>
                          <a:spcPts val="0"/>
                        </a:spcBef>
                        <a:spcAft>
                          <a:spcPts val="0"/>
                        </a:spcAft>
                        <a:buNone/>
                      </a:pPr>
                      <a:r>
                        <a:rPr lang="en" sz="800">
                          <a:solidFill>
                            <a:schemeClr val="dk1"/>
                          </a:solidFill>
                          <a:latin typeface="Libre Baskerville"/>
                          <a:ea typeface="Libre Baskerville"/>
                          <a:cs typeface="Libre Baskerville"/>
                          <a:sym typeface="Libre Baskerville"/>
                        </a:rPr>
                        <a:t>Task 1</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2</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3"/>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3</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4</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5"/>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5</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6</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7"/>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7</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8</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4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391" name="Google Shape;391;p4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66</a:t>
            </a:fld>
            <a:endParaRPr/>
          </a:p>
        </p:txBody>
      </p:sp>
      <p:sp>
        <p:nvSpPr>
          <p:cNvPr id="392" name="Google Shape;392;p40"/>
          <p:cNvSpPr/>
          <p:nvPr/>
        </p:nvSpPr>
        <p:spPr>
          <a:xfrm>
            <a:off x="843712" y="1732638"/>
            <a:ext cx="3660600" cy="1379100"/>
          </a:xfrm>
          <a:prstGeom prst="rect">
            <a:avLst/>
          </a:prstGeom>
          <a:solidFill>
            <a:srgbClr val="403228">
              <a:alpha val="2115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Libre Baskerville"/>
                <a:ea typeface="Libre Baskerville"/>
                <a:cs typeface="Libre Baskerville"/>
                <a:sym typeface="Libre Baskerville"/>
              </a:rPr>
              <a:t>STRENGTHS</a:t>
            </a: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None/>
            </a:pPr>
            <a:r>
              <a:rPr lang="en">
                <a:solidFill>
                  <a:schemeClr val="dk1"/>
                </a:solidFill>
                <a:latin typeface="Libre Baskerville"/>
                <a:ea typeface="Libre Baskerville"/>
                <a:cs typeface="Libre Baskerville"/>
                <a:sym typeface="Libre Baskerville"/>
              </a:rPr>
              <a:t>Blue is the colour of the clear sky and the deep sea</a:t>
            </a:r>
            <a:endParaRPr>
              <a:solidFill>
                <a:schemeClr val="dk1"/>
              </a:solidFill>
              <a:latin typeface="Libre Baskerville"/>
              <a:ea typeface="Libre Baskerville"/>
              <a:cs typeface="Libre Baskerville"/>
              <a:sym typeface="Libre Baskerville"/>
            </a:endParaRPr>
          </a:p>
        </p:txBody>
      </p:sp>
      <p:sp>
        <p:nvSpPr>
          <p:cNvPr id="393" name="Google Shape;393;p40"/>
          <p:cNvSpPr/>
          <p:nvPr/>
        </p:nvSpPr>
        <p:spPr>
          <a:xfrm>
            <a:off x="4655789" y="1732638"/>
            <a:ext cx="3660600" cy="1379100"/>
          </a:xfrm>
          <a:prstGeom prst="rect">
            <a:avLst/>
          </a:prstGeom>
          <a:solidFill>
            <a:srgbClr val="403228">
              <a:alpha val="2115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WEAKNESSES</a:t>
            </a:r>
            <a:endParaRPr b="1">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a:solidFill>
                  <a:schemeClr val="dk1"/>
                </a:solidFill>
                <a:latin typeface="Libre Baskerville"/>
                <a:ea typeface="Libre Baskerville"/>
                <a:cs typeface="Libre Baskerville"/>
                <a:sym typeface="Libre Baskerville"/>
              </a:rPr>
              <a:t>Yellow is the color of gold, butter and ripe lemons</a:t>
            </a:r>
            <a:endParaRPr>
              <a:solidFill>
                <a:schemeClr val="dk1"/>
              </a:solidFill>
              <a:latin typeface="Libre Baskerville"/>
              <a:ea typeface="Libre Baskerville"/>
              <a:cs typeface="Libre Baskerville"/>
              <a:sym typeface="Libre Baskerville"/>
            </a:endParaRPr>
          </a:p>
        </p:txBody>
      </p:sp>
      <p:sp>
        <p:nvSpPr>
          <p:cNvPr id="394" name="Google Shape;394;p40"/>
          <p:cNvSpPr/>
          <p:nvPr/>
        </p:nvSpPr>
        <p:spPr>
          <a:xfrm>
            <a:off x="843712" y="3263021"/>
            <a:ext cx="3660600" cy="1379100"/>
          </a:xfrm>
          <a:prstGeom prst="rect">
            <a:avLst/>
          </a:prstGeom>
          <a:solidFill>
            <a:srgbClr val="403228">
              <a:alpha val="2115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Black is the color of ebony and of outer space</a:t>
            </a:r>
            <a:endParaRPr>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OPPORTUNITIES</a:t>
            </a:r>
            <a:endParaRPr>
              <a:solidFill>
                <a:schemeClr val="dk1"/>
              </a:solidFill>
              <a:latin typeface="Libre Baskerville"/>
              <a:ea typeface="Libre Baskerville"/>
              <a:cs typeface="Libre Baskerville"/>
              <a:sym typeface="Libre Baskerville"/>
            </a:endParaRPr>
          </a:p>
        </p:txBody>
      </p:sp>
      <p:sp>
        <p:nvSpPr>
          <p:cNvPr id="395" name="Google Shape;395;p40"/>
          <p:cNvSpPr/>
          <p:nvPr/>
        </p:nvSpPr>
        <p:spPr>
          <a:xfrm>
            <a:off x="4655789" y="3263021"/>
            <a:ext cx="3660600" cy="1379100"/>
          </a:xfrm>
          <a:prstGeom prst="rect">
            <a:avLst/>
          </a:prstGeom>
          <a:solidFill>
            <a:srgbClr val="403228">
              <a:alpha val="2115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White is the color of milk and fresh snow</a:t>
            </a:r>
            <a:endParaRPr>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b="1">
                <a:solidFill>
                  <a:schemeClr val="dk1"/>
                </a:solidFill>
                <a:latin typeface="Libre Baskerville"/>
                <a:ea typeface="Libre Baskerville"/>
                <a:cs typeface="Libre Baskerville"/>
                <a:sym typeface="Libre Baskerville"/>
              </a:rPr>
              <a:t>THREATS</a:t>
            </a:r>
            <a:endParaRPr>
              <a:solidFill>
                <a:schemeClr val="dk1"/>
              </a:solidFill>
              <a:latin typeface="Libre Baskerville"/>
              <a:ea typeface="Libre Baskerville"/>
              <a:cs typeface="Libre Baskerville"/>
              <a:sym typeface="Libre Baskerville"/>
            </a:endParaRPr>
          </a:p>
        </p:txBody>
      </p:sp>
      <p:sp>
        <p:nvSpPr>
          <p:cNvPr id="396" name="Google Shape;396;p40"/>
          <p:cNvSpPr/>
          <p:nvPr/>
        </p:nvSpPr>
        <p:spPr>
          <a:xfrm>
            <a:off x="3453544" y="2058982"/>
            <a:ext cx="2103600" cy="21036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rot="5400000">
            <a:off x="3605141" y="2058982"/>
            <a:ext cx="2103600" cy="21036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rot="10800000">
            <a:off x="3605141" y="2211765"/>
            <a:ext cx="2103600" cy="21036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rot="-5400000">
            <a:off x="3453544" y="2211765"/>
            <a:ext cx="2103600" cy="21036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3937832" y="2497766"/>
            <a:ext cx="260685" cy="391287"/>
          </a:xfrm>
          <a:prstGeom prst="rect">
            <a:avLst/>
          </a:prstGeom>
        </p:spPr>
        <p:txBody>
          <a:bodyPr>
            <a:prstTxWarp prst="textPlain">
              <a:avLst/>
            </a:prstTxWarp>
          </a:bodyPr>
          <a:lstStyle/>
          <a:p>
            <a:pPr lvl="0" algn="ctr"/>
            <a:r>
              <a:rPr b="1" i="0">
                <a:ln>
                  <a:noFill/>
                </a:ln>
                <a:solidFill>
                  <a:schemeClr val="lt1"/>
                </a:solidFill>
                <a:latin typeface="Cinzel"/>
              </a:rPr>
              <a:t>S</a:t>
            </a:r>
          </a:p>
        </p:txBody>
      </p:sp>
      <p:sp>
        <p:nvSpPr>
          <p:cNvPr id="401" name="Google Shape;401;p40"/>
          <p:cNvSpPr/>
          <p:nvPr/>
        </p:nvSpPr>
        <p:spPr>
          <a:xfrm>
            <a:off x="4821704" y="2504484"/>
            <a:ext cx="555232" cy="394512"/>
          </a:xfrm>
          <a:prstGeom prst="rect">
            <a:avLst/>
          </a:prstGeom>
        </p:spPr>
        <p:txBody>
          <a:bodyPr>
            <a:prstTxWarp prst="textPlain">
              <a:avLst/>
            </a:prstTxWarp>
          </a:bodyPr>
          <a:lstStyle/>
          <a:p>
            <a:pPr lvl="0" algn="ctr"/>
            <a:r>
              <a:rPr b="1" i="0">
                <a:ln>
                  <a:noFill/>
                </a:ln>
                <a:solidFill>
                  <a:schemeClr val="lt1"/>
                </a:solidFill>
                <a:latin typeface="Cinzel"/>
              </a:rPr>
              <a:t>W</a:t>
            </a:r>
          </a:p>
        </p:txBody>
      </p:sp>
      <p:sp>
        <p:nvSpPr>
          <p:cNvPr id="402" name="Google Shape;402;p40"/>
          <p:cNvSpPr/>
          <p:nvPr/>
        </p:nvSpPr>
        <p:spPr>
          <a:xfrm>
            <a:off x="3907732" y="3460619"/>
            <a:ext cx="423009" cy="391287"/>
          </a:xfrm>
          <a:prstGeom prst="rect">
            <a:avLst/>
          </a:prstGeom>
        </p:spPr>
        <p:txBody>
          <a:bodyPr>
            <a:prstTxWarp prst="textPlain">
              <a:avLst/>
            </a:prstTxWarp>
          </a:bodyPr>
          <a:lstStyle/>
          <a:p>
            <a:pPr lvl="0" algn="ctr"/>
            <a:r>
              <a:rPr b="1" i="0">
                <a:ln>
                  <a:noFill/>
                </a:ln>
                <a:solidFill>
                  <a:schemeClr val="lt1"/>
                </a:solidFill>
                <a:latin typeface="Cinzel"/>
              </a:rPr>
              <a:t>O</a:t>
            </a:r>
          </a:p>
        </p:txBody>
      </p:sp>
      <p:sp>
        <p:nvSpPr>
          <p:cNvPr id="403" name="Google Shape;403;p40"/>
          <p:cNvSpPr/>
          <p:nvPr/>
        </p:nvSpPr>
        <p:spPr>
          <a:xfrm>
            <a:off x="4921140" y="3467337"/>
            <a:ext cx="343997" cy="386450"/>
          </a:xfrm>
          <a:prstGeom prst="rect">
            <a:avLst/>
          </a:prstGeom>
        </p:spPr>
        <p:txBody>
          <a:bodyPr>
            <a:prstTxWarp prst="textPlain">
              <a:avLst/>
            </a:prstTxWarp>
          </a:bodyPr>
          <a:lstStyle/>
          <a:p>
            <a:pPr lvl="0" algn="ctr"/>
            <a:r>
              <a:rPr b="1" i="0">
                <a:ln>
                  <a:noFill/>
                </a:ln>
                <a:solidFill>
                  <a:schemeClr val="lt1"/>
                </a:solidFill>
                <a:latin typeface="Cinzel"/>
              </a:rPr>
              <a:t>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07"/>
        <p:cNvGrpSpPr/>
        <p:nvPr/>
      </p:nvGrpSpPr>
      <p:grpSpPr>
        <a:xfrm>
          <a:off x="0" y="0"/>
          <a:ext cx="0" cy="0"/>
          <a:chOff x="0" y="0"/>
          <a:chExt cx="0" cy="0"/>
        </a:xfrm>
      </p:grpSpPr>
      <p:sp>
        <p:nvSpPr>
          <p:cNvPr id="408" name="Google Shape;408;p41"/>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Business Model Canvas</a:t>
            </a:r>
            <a:endParaRPr sz="1200">
              <a:solidFill>
                <a:schemeClr val="dk1"/>
              </a:solidFill>
            </a:endParaRPr>
          </a:p>
        </p:txBody>
      </p:sp>
      <p:sp>
        <p:nvSpPr>
          <p:cNvPr id="409" name="Google Shape;409;p4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67</a:t>
            </a:fld>
            <a:endParaRPr/>
          </a:p>
        </p:txBody>
      </p:sp>
      <p:sp>
        <p:nvSpPr>
          <p:cNvPr id="410" name="Google Shape;410;p41"/>
          <p:cNvSpPr txBox="1"/>
          <p:nvPr/>
        </p:nvSpPr>
        <p:spPr>
          <a:xfrm>
            <a:off x="1986120"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Activities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1" name="Google Shape;411;p41"/>
          <p:cNvSpPr txBox="1"/>
          <p:nvPr/>
        </p:nvSpPr>
        <p:spPr>
          <a:xfrm>
            <a:off x="1986120"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Resources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2" name="Google Shape;412;p41"/>
          <p:cNvSpPr txBox="1"/>
          <p:nvPr/>
        </p:nvSpPr>
        <p:spPr>
          <a:xfrm>
            <a:off x="371004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Value Propositions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3" name="Google Shape;413;p41"/>
          <p:cNvSpPr txBox="1"/>
          <p:nvPr/>
        </p:nvSpPr>
        <p:spPr>
          <a:xfrm>
            <a:off x="5433959"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Relationships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4" name="Google Shape;414;p41"/>
          <p:cNvSpPr txBox="1"/>
          <p:nvPr/>
        </p:nvSpPr>
        <p:spPr>
          <a:xfrm>
            <a:off x="5433959"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Channels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5" name="Google Shape;415;p41"/>
          <p:cNvSpPr txBox="1"/>
          <p:nvPr/>
        </p:nvSpPr>
        <p:spPr>
          <a:xfrm>
            <a:off x="7157879"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Segments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6" name="Google Shape;416;p41"/>
          <p:cNvSpPr txBox="1"/>
          <p:nvPr/>
        </p:nvSpPr>
        <p:spPr>
          <a:xfrm>
            <a:off x="26220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Partners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7" name="Google Shape;417;p41"/>
          <p:cNvSpPr txBox="1"/>
          <p:nvPr/>
        </p:nvSpPr>
        <p:spPr>
          <a:xfrm>
            <a:off x="262200"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Cost Structure</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8" name="Google Shape;418;p41"/>
          <p:cNvSpPr txBox="1"/>
          <p:nvPr/>
        </p:nvSpPr>
        <p:spPr>
          <a:xfrm>
            <a:off x="4571999"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Revenue Streams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9" name="Google Shape;419;p41"/>
          <p:cNvSpPr/>
          <p:nvPr/>
        </p:nvSpPr>
        <p:spPr>
          <a:xfrm>
            <a:off x="4297253" y="3732400"/>
            <a:ext cx="198541" cy="201044"/>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6884808" y="543222"/>
            <a:ext cx="196873" cy="174075"/>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1718760" y="543289"/>
            <a:ext cx="191034" cy="191868"/>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8626235" y="543217"/>
            <a:ext cx="179355" cy="18992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8598149" y="3732570"/>
            <a:ext cx="207443" cy="152946"/>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3443920" y="543312"/>
            <a:ext cx="189925" cy="190199"/>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137800" y="543229"/>
            <a:ext cx="219945" cy="226904"/>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6828073" y="2141654"/>
            <a:ext cx="253599" cy="24275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3380278" y="2137889"/>
            <a:ext cx="253583" cy="230105"/>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4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433" name="Google Shape;433;p4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68</a:t>
            </a:fld>
            <a:endParaRPr/>
          </a:p>
        </p:txBody>
      </p:sp>
      <p:grpSp>
        <p:nvGrpSpPr>
          <p:cNvPr id="434" name="Google Shape;434;p42"/>
          <p:cNvGrpSpPr/>
          <p:nvPr/>
        </p:nvGrpSpPr>
        <p:grpSpPr>
          <a:xfrm>
            <a:off x="1504220" y="1636311"/>
            <a:ext cx="3280690" cy="2949403"/>
            <a:chOff x="1192495" y="1560111"/>
            <a:chExt cx="3280690" cy="2949403"/>
          </a:xfrm>
        </p:grpSpPr>
        <p:sp>
          <p:nvSpPr>
            <p:cNvPr id="435" name="Google Shape;435;p42"/>
            <p:cNvSpPr/>
            <p:nvPr/>
          </p:nvSpPr>
          <p:spPr>
            <a:xfrm>
              <a:off x="2004667" y="3572755"/>
              <a:ext cx="1661497" cy="50393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PURCHASE</a:t>
              </a:r>
              <a:endParaRPr sz="1000" b="1" i="0" u="none" strike="noStrike" cap="none">
                <a:solidFill>
                  <a:schemeClr val="lt1"/>
                </a:solidFill>
                <a:latin typeface="Libre Baskerville"/>
                <a:ea typeface="Libre Baskerville"/>
                <a:cs typeface="Libre Baskerville"/>
                <a:sym typeface="Libre Baskerville"/>
              </a:endParaRPr>
            </a:p>
          </p:txBody>
        </p:sp>
        <p:sp>
          <p:nvSpPr>
            <p:cNvPr id="436" name="Google Shape;436;p42"/>
            <p:cNvSpPr/>
            <p:nvPr/>
          </p:nvSpPr>
          <p:spPr>
            <a:xfrm>
              <a:off x="2210033" y="4016917"/>
              <a:ext cx="1252833" cy="492597"/>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LOYALTY</a:t>
              </a:r>
              <a:endParaRPr sz="1000" b="1" i="0" u="none" strike="noStrike" cap="none">
                <a:solidFill>
                  <a:schemeClr val="lt1"/>
                </a:solidFill>
                <a:latin typeface="Libre Baskerville"/>
                <a:ea typeface="Libre Baskerville"/>
                <a:cs typeface="Libre Baskerville"/>
                <a:sym typeface="Libre Baskerville"/>
              </a:endParaRPr>
            </a:p>
          </p:txBody>
        </p:sp>
        <p:sp>
          <p:nvSpPr>
            <p:cNvPr id="437" name="Google Shape;437;p42"/>
            <p:cNvSpPr/>
            <p:nvPr/>
          </p:nvSpPr>
          <p:spPr>
            <a:xfrm>
              <a:off x="1199718" y="1827021"/>
              <a:ext cx="3273466" cy="524543"/>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AWARENESS</a:t>
              </a:r>
              <a:endParaRPr sz="1000" b="1" i="0" u="none" strike="noStrike" cap="none">
                <a:solidFill>
                  <a:schemeClr val="lt1"/>
                </a:solidFill>
                <a:latin typeface="Libre Baskerville"/>
                <a:ea typeface="Libre Baskerville"/>
                <a:cs typeface="Libre Baskerville"/>
                <a:sym typeface="Libre Baskerville"/>
              </a:endParaRPr>
            </a:p>
          </p:txBody>
        </p:sp>
        <p:sp>
          <p:nvSpPr>
            <p:cNvPr id="438" name="Google Shape;438;p42"/>
            <p:cNvSpPr/>
            <p:nvPr/>
          </p:nvSpPr>
          <p:spPr>
            <a:xfrm>
              <a:off x="1602193" y="2698857"/>
              <a:ext cx="2468512" cy="513209"/>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EVALUATION</a:t>
              </a:r>
              <a:endParaRPr sz="1000" b="1" i="0" u="none" strike="noStrike" cap="none">
                <a:solidFill>
                  <a:schemeClr val="lt1"/>
                </a:solidFill>
                <a:latin typeface="Libre Baskerville"/>
                <a:ea typeface="Libre Baskerville"/>
                <a:cs typeface="Libre Baskerville"/>
                <a:sym typeface="Libre Baskerville"/>
              </a:endParaRPr>
            </a:p>
          </p:txBody>
        </p:sp>
        <p:sp>
          <p:nvSpPr>
            <p:cNvPr id="439" name="Google Shape;439;p42"/>
            <p:cNvSpPr/>
            <p:nvPr/>
          </p:nvSpPr>
          <p:spPr>
            <a:xfrm>
              <a:off x="1403020" y="2262939"/>
              <a:ext cx="2867885" cy="519391"/>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DISCOVERY</a:t>
              </a:r>
              <a:endParaRPr sz="1000" b="1" i="0" u="none" strike="noStrike" cap="none">
                <a:solidFill>
                  <a:schemeClr val="lt1"/>
                </a:solidFill>
                <a:latin typeface="Libre Baskerville"/>
                <a:ea typeface="Libre Baskerville"/>
                <a:cs typeface="Libre Baskerville"/>
                <a:sym typeface="Libre Baskerville"/>
              </a:endParaRPr>
            </a:p>
          </p:txBody>
        </p:sp>
        <p:sp>
          <p:nvSpPr>
            <p:cNvPr id="440" name="Google Shape;440;p42"/>
            <p:cNvSpPr/>
            <p:nvPr/>
          </p:nvSpPr>
          <p:spPr>
            <a:xfrm>
              <a:off x="1802398" y="3134775"/>
              <a:ext cx="2066033" cy="51114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INTENT</a:t>
              </a:r>
              <a:endParaRPr sz="1000" b="1" i="0" u="none" strike="noStrike" cap="none">
                <a:solidFill>
                  <a:schemeClr val="lt1"/>
                </a:solidFill>
                <a:latin typeface="Libre Baskerville"/>
                <a:ea typeface="Libre Baskerville"/>
                <a:cs typeface="Libre Baskerville"/>
                <a:sym typeface="Libre Baskerville"/>
              </a:endParaRPr>
            </a:p>
          </p:txBody>
        </p:sp>
        <p:sp>
          <p:nvSpPr>
            <p:cNvPr id="441" name="Google Shape;441;p42"/>
            <p:cNvSpPr/>
            <p:nvPr/>
          </p:nvSpPr>
          <p:spPr>
            <a:xfrm>
              <a:off x="1192495" y="1560111"/>
              <a:ext cx="3275860" cy="360796"/>
            </a:xfrm>
            <a:prstGeom prst="ellipse">
              <a:avLst/>
            </a:prstGeom>
            <a:solidFill>
              <a:srgbClr val="403228">
                <a:alpha val="2115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000" b="1" i="0" u="none" strike="noStrike" cap="none">
                <a:solidFill>
                  <a:schemeClr val="lt1"/>
                </a:solidFill>
                <a:latin typeface="Libre Baskerville"/>
                <a:ea typeface="Libre Baskerville"/>
                <a:cs typeface="Libre Baskerville"/>
                <a:sym typeface="Libre Baskerville"/>
              </a:endParaRPr>
            </a:p>
          </p:txBody>
        </p:sp>
      </p:grpSp>
      <p:cxnSp>
        <p:nvCxnSpPr>
          <p:cNvPr id="442" name="Google Shape;442;p42"/>
          <p:cNvCxnSpPr/>
          <p:nvPr/>
        </p:nvCxnSpPr>
        <p:spPr>
          <a:xfrm>
            <a:off x="4712385" y="2124750"/>
            <a:ext cx="960900" cy="0"/>
          </a:xfrm>
          <a:prstGeom prst="straightConnector1">
            <a:avLst/>
          </a:prstGeom>
          <a:noFill/>
          <a:ln w="9525" cap="flat" cmpd="sng">
            <a:solidFill>
              <a:schemeClr val="accent1"/>
            </a:solidFill>
            <a:prstDash val="solid"/>
            <a:round/>
            <a:headEnd type="oval" w="med" len="med"/>
            <a:tailEnd type="oval" w="med" len="med"/>
          </a:ln>
        </p:spPr>
      </p:cxnSp>
      <p:sp>
        <p:nvSpPr>
          <p:cNvPr id="443" name="Google Shape;443;p42"/>
          <p:cNvSpPr txBox="1"/>
          <p:nvPr/>
        </p:nvSpPr>
        <p:spPr>
          <a:xfrm>
            <a:off x="5729371" y="19683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4" name="Google Shape;444;p42"/>
          <p:cNvCxnSpPr/>
          <p:nvPr/>
        </p:nvCxnSpPr>
        <p:spPr>
          <a:xfrm>
            <a:off x="4570840" y="2562660"/>
            <a:ext cx="1102500" cy="0"/>
          </a:xfrm>
          <a:prstGeom prst="straightConnector1">
            <a:avLst/>
          </a:prstGeom>
          <a:noFill/>
          <a:ln w="9525" cap="flat" cmpd="sng">
            <a:solidFill>
              <a:schemeClr val="accent2"/>
            </a:solidFill>
            <a:prstDash val="solid"/>
            <a:round/>
            <a:headEnd type="oval" w="med" len="med"/>
            <a:tailEnd type="oval" w="med" len="med"/>
          </a:ln>
        </p:spPr>
      </p:cxnSp>
      <p:sp>
        <p:nvSpPr>
          <p:cNvPr id="445" name="Google Shape;445;p42"/>
          <p:cNvSpPr txBox="1"/>
          <p:nvPr/>
        </p:nvSpPr>
        <p:spPr>
          <a:xfrm>
            <a:off x="5729371" y="24062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6" name="Google Shape;446;p42"/>
          <p:cNvCxnSpPr/>
          <p:nvPr/>
        </p:nvCxnSpPr>
        <p:spPr>
          <a:xfrm>
            <a:off x="4369695" y="3000569"/>
            <a:ext cx="1303500" cy="0"/>
          </a:xfrm>
          <a:prstGeom prst="straightConnector1">
            <a:avLst/>
          </a:prstGeom>
          <a:noFill/>
          <a:ln w="9525" cap="flat" cmpd="sng">
            <a:solidFill>
              <a:schemeClr val="accent3"/>
            </a:solidFill>
            <a:prstDash val="solid"/>
            <a:round/>
            <a:headEnd type="oval" w="med" len="med"/>
            <a:tailEnd type="oval" w="med" len="med"/>
          </a:ln>
        </p:spPr>
      </p:cxnSp>
      <p:sp>
        <p:nvSpPr>
          <p:cNvPr id="447" name="Google Shape;447;p42"/>
          <p:cNvSpPr txBox="1"/>
          <p:nvPr/>
        </p:nvSpPr>
        <p:spPr>
          <a:xfrm>
            <a:off x="5729371" y="28441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8" name="Google Shape;448;p42"/>
          <p:cNvCxnSpPr/>
          <p:nvPr/>
        </p:nvCxnSpPr>
        <p:spPr>
          <a:xfrm>
            <a:off x="4198349" y="3438456"/>
            <a:ext cx="1474800" cy="0"/>
          </a:xfrm>
          <a:prstGeom prst="straightConnector1">
            <a:avLst/>
          </a:prstGeom>
          <a:noFill/>
          <a:ln w="9525" cap="flat" cmpd="sng">
            <a:solidFill>
              <a:schemeClr val="accent4"/>
            </a:solidFill>
            <a:prstDash val="solid"/>
            <a:round/>
            <a:headEnd type="oval" w="med" len="med"/>
            <a:tailEnd type="oval" w="med" len="med"/>
          </a:ln>
        </p:spPr>
      </p:cxnSp>
      <p:sp>
        <p:nvSpPr>
          <p:cNvPr id="449" name="Google Shape;449;p42"/>
          <p:cNvSpPr txBox="1"/>
          <p:nvPr/>
        </p:nvSpPr>
        <p:spPr>
          <a:xfrm>
            <a:off x="5729371" y="32820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0" name="Google Shape;450;p42"/>
          <p:cNvCxnSpPr/>
          <p:nvPr/>
        </p:nvCxnSpPr>
        <p:spPr>
          <a:xfrm>
            <a:off x="4012093" y="3876366"/>
            <a:ext cx="1661100" cy="0"/>
          </a:xfrm>
          <a:prstGeom prst="straightConnector1">
            <a:avLst/>
          </a:prstGeom>
          <a:noFill/>
          <a:ln w="9525" cap="flat" cmpd="sng">
            <a:solidFill>
              <a:schemeClr val="accent5"/>
            </a:solidFill>
            <a:prstDash val="solid"/>
            <a:round/>
            <a:headEnd type="oval" w="med" len="med"/>
            <a:tailEnd type="oval" w="med" len="med"/>
          </a:ln>
        </p:spPr>
      </p:cxnSp>
      <p:sp>
        <p:nvSpPr>
          <p:cNvPr id="451" name="Google Shape;451;p42"/>
          <p:cNvSpPr txBox="1"/>
          <p:nvPr/>
        </p:nvSpPr>
        <p:spPr>
          <a:xfrm>
            <a:off x="5729371" y="37199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2" name="Google Shape;452;p42"/>
          <p:cNvCxnSpPr/>
          <p:nvPr/>
        </p:nvCxnSpPr>
        <p:spPr>
          <a:xfrm>
            <a:off x="3712050" y="44343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453" name="Google Shape;453;p42"/>
          <p:cNvSpPr txBox="1"/>
          <p:nvPr/>
        </p:nvSpPr>
        <p:spPr>
          <a:xfrm>
            <a:off x="5729371" y="41578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459" name="Google Shape;459;p4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69</a:t>
            </a:fld>
            <a:endParaRPr/>
          </a:p>
        </p:txBody>
      </p:sp>
      <p:pic>
        <p:nvPicPr>
          <p:cNvPr id="460" name="Google Shape;460;p43"/>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461" name="Google Shape;461;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Imani Jackson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2" name="Google Shape;462;p43"/>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463" name="Google Shape;463;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Marcos Galán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4" name="Google Shape;464;p43"/>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465" name="Google Shape;465;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Ixchel Valdía</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6" name="Google Shape;466;p43"/>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467" name="Google Shape;467;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Nils Årud</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3076" name="Picture 4" descr="Drawed kite - Free icons">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6450" y="440267"/>
            <a:ext cx="35179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974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471"/>
        <p:cNvGrpSpPr/>
        <p:nvPr/>
      </p:nvGrpSpPr>
      <p:grpSpPr>
        <a:xfrm>
          <a:off x="0" y="0"/>
          <a:ext cx="0" cy="0"/>
          <a:chOff x="0" y="0"/>
          <a:chExt cx="0" cy="0"/>
        </a:xfrm>
      </p:grpSpPr>
      <p:sp>
        <p:nvSpPr>
          <p:cNvPr id="472" name="Google Shape;472;p44"/>
          <p:cNvSpPr txBox="1">
            <a:spLocks noGrp="1"/>
          </p:cNvSpPr>
          <p:nvPr>
            <p:ph type="title" idx="4294967295"/>
          </p:nvPr>
        </p:nvSpPr>
        <p:spPr>
          <a:xfrm>
            <a:off x="467100" y="0"/>
            <a:ext cx="82098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Competitor Matrix</a:t>
            </a:r>
            <a:endParaRPr sz="1200">
              <a:solidFill>
                <a:schemeClr val="dk1"/>
              </a:solidFill>
            </a:endParaRPr>
          </a:p>
        </p:txBody>
      </p:sp>
      <p:sp>
        <p:nvSpPr>
          <p:cNvPr id="473" name="Google Shape;473;p44"/>
          <p:cNvSpPr/>
          <p:nvPr/>
        </p:nvSpPr>
        <p:spPr>
          <a:xfrm>
            <a:off x="467100" y="467100"/>
            <a:ext cx="8209800" cy="42090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44"/>
          <p:cNvGrpSpPr/>
          <p:nvPr/>
        </p:nvGrpSpPr>
        <p:grpSpPr>
          <a:xfrm>
            <a:off x="638150" y="467111"/>
            <a:ext cx="7867750" cy="4209098"/>
            <a:chOff x="638138" y="467100"/>
            <a:chExt cx="7867750" cy="4194000"/>
          </a:xfrm>
        </p:grpSpPr>
        <p:cxnSp>
          <p:nvCxnSpPr>
            <p:cNvPr id="475" name="Google Shape;475;p44"/>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6" name="Google Shape;476;p44"/>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7" name="Google Shape;477;p44"/>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8" name="Google Shape;478;p44"/>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9" name="Google Shape;479;p44"/>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0" name="Google Shape;480;p44"/>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1" name="Google Shape;481;p44"/>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2" name="Google Shape;482;p44"/>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3" name="Google Shape;483;p44"/>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4" name="Google Shape;484;p44"/>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5" name="Google Shape;485;p44"/>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6" name="Google Shape;486;p44"/>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7" name="Google Shape;487;p44"/>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8" name="Google Shape;488;p44"/>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9" name="Google Shape;489;p44"/>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0" name="Google Shape;490;p44"/>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1" name="Google Shape;491;p44"/>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2" name="Google Shape;492;p44"/>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3" name="Google Shape;493;p44"/>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4" name="Google Shape;494;p44"/>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5" name="Google Shape;495;p44"/>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6" name="Google Shape;496;p44"/>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7" name="Google Shape;497;p44"/>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8" name="Google Shape;498;p44"/>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9" name="Google Shape;499;p44"/>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0" name="Google Shape;500;p44"/>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1" name="Google Shape;501;p44"/>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2" name="Google Shape;502;p44"/>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3" name="Google Shape;503;p44"/>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4" name="Google Shape;504;p44"/>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5" name="Google Shape;505;p44"/>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6" name="Google Shape;506;p44"/>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7" name="Google Shape;507;p44"/>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8" name="Google Shape;508;p44"/>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9" name="Google Shape;509;p44"/>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0" name="Google Shape;510;p44"/>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1" name="Google Shape;511;p44"/>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2" name="Google Shape;512;p44"/>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3" name="Google Shape;513;p44"/>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4" name="Google Shape;514;p44"/>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5" name="Google Shape;515;p44"/>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6" name="Google Shape;516;p44"/>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7" name="Google Shape;517;p44"/>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8" name="Google Shape;518;p44"/>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9" name="Google Shape;519;p44"/>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0" name="Google Shape;520;p44"/>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521" name="Google Shape;521;p4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70</a:t>
            </a:fld>
            <a:endParaRPr/>
          </a:p>
        </p:txBody>
      </p:sp>
      <p:grpSp>
        <p:nvGrpSpPr>
          <p:cNvPr id="522" name="Google Shape;522;p44"/>
          <p:cNvGrpSpPr/>
          <p:nvPr/>
        </p:nvGrpSpPr>
        <p:grpSpPr>
          <a:xfrm>
            <a:off x="467107" y="642473"/>
            <a:ext cx="8209755" cy="3858239"/>
            <a:chOff x="467088" y="642474"/>
            <a:chExt cx="4194000" cy="3858239"/>
          </a:xfrm>
        </p:grpSpPr>
        <p:cxnSp>
          <p:nvCxnSpPr>
            <p:cNvPr id="523" name="Google Shape;523;p44"/>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4" name="Google Shape;524;p44"/>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5" name="Google Shape;525;p44"/>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6" name="Google Shape;526;p44"/>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7" name="Google Shape;527;p44"/>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8" name="Google Shape;528;p44"/>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9" name="Google Shape;529;p44"/>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0" name="Google Shape;530;p44"/>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1" name="Google Shape;531;p44"/>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2" name="Google Shape;532;p44"/>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3" name="Google Shape;533;p44"/>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4" name="Google Shape;534;p44"/>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44"/>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6" name="Google Shape;536;p44"/>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7" name="Google Shape;537;p44"/>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44"/>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44"/>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44"/>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1" name="Google Shape;541;p44"/>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2" name="Google Shape;542;p44"/>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44"/>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44"/>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545" name="Google Shape;545;p44"/>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546" name="Google Shape;546;p44"/>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547" name="Google Shape;547;p44"/>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1</a:t>
            </a:r>
            <a:endParaRPr sz="800">
              <a:solidFill>
                <a:schemeClr val="dk1"/>
              </a:solidFill>
              <a:latin typeface="Libre Baskerville"/>
              <a:ea typeface="Libre Baskerville"/>
              <a:cs typeface="Libre Baskerville"/>
              <a:sym typeface="Libre Baskerville"/>
            </a:endParaRPr>
          </a:p>
        </p:txBody>
      </p:sp>
      <p:sp>
        <p:nvSpPr>
          <p:cNvPr id="548" name="Google Shape;548;p44"/>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1</a:t>
            </a:r>
            <a:endParaRPr sz="800">
              <a:solidFill>
                <a:schemeClr val="dk1"/>
              </a:solidFill>
              <a:latin typeface="Libre Baskerville"/>
              <a:ea typeface="Libre Baskerville"/>
              <a:cs typeface="Libre Baskerville"/>
              <a:sym typeface="Libre Baskerville"/>
            </a:endParaRPr>
          </a:p>
        </p:txBody>
      </p:sp>
      <p:sp>
        <p:nvSpPr>
          <p:cNvPr id="549" name="Google Shape;549;p44"/>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2</a:t>
            </a:r>
            <a:endParaRPr sz="800">
              <a:solidFill>
                <a:schemeClr val="dk1"/>
              </a:solidFill>
              <a:latin typeface="Libre Baskerville"/>
              <a:ea typeface="Libre Baskerville"/>
              <a:cs typeface="Libre Baskerville"/>
              <a:sym typeface="Libre Baskerville"/>
            </a:endParaRPr>
          </a:p>
        </p:txBody>
      </p:sp>
      <p:sp>
        <p:nvSpPr>
          <p:cNvPr id="550" name="Google Shape;550;p44"/>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2</a:t>
            </a:r>
            <a:endParaRPr sz="800">
              <a:solidFill>
                <a:schemeClr val="dk1"/>
              </a:solidFill>
              <a:latin typeface="Libre Baskerville"/>
              <a:ea typeface="Libre Baskerville"/>
              <a:cs typeface="Libre Baskerville"/>
              <a:sym typeface="Libre Baskerville"/>
            </a:endParaRPr>
          </a:p>
        </p:txBody>
      </p:sp>
      <p:sp>
        <p:nvSpPr>
          <p:cNvPr id="551" name="Google Shape;551;p44"/>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Our company</a:t>
            </a:r>
            <a:endParaRPr sz="800">
              <a:solidFill>
                <a:schemeClr val="lt1"/>
              </a:solidFill>
              <a:latin typeface="Libre Baskerville"/>
              <a:ea typeface="Libre Baskerville"/>
              <a:cs typeface="Libre Baskerville"/>
              <a:sym typeface="Libre Baskerville"/>
            </a:endParaRPr>
          </a:p>
        </p:txBody>
      </p:sp>
      <p:sp>
        <p:nvSpPr>
          <p:cNvPr id="552" name="Google Shape;552;p44"/>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3" name="Google Shape;553;p44"/>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4" name="Google Shape;554;p44"/>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5" name="Google Shape;555;p44"/>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6" name="Google Shape;556;p44"/>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7" name="Google Shape;557;p44"/>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562" name="Google Shape;562;p4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563" name="Google Shape;563;p4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71</a:t>
            </a:fld>
            <a:endParaRPr/>
          </a:p>
        </p:txBody>
      </p:sp>
      <p:graphicFrame>
        <p:nvGraphicFramePr>
          <p:cNvPr id="564" name="Google Shape;564;p45"/>
          <p:cNvGraphicFramePr/>
          <p:nvPr/>
        </p:nvGraphicFramePr>
        <p:xfrm>
          <a:off x="855300" y="1627125"/>
          <a:ext cx="7530600" cy="2986820"/>
        </p:xfrm>
        <a:graphic>
          <a:graphicData uri="http://schemas.openxmlformats.org/drawingml/2006/table">
            <a:tbl>
              <a:tblPr>
                <a:noFill/>
                <a:tableStyleId>{174FCA45-03BC-45BD-BB16-C2BAAE2C3715}</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35525">
                <a:tc>
                  <a:txBody>
                    <a:bodyPr/>
                    <a:lstStyle/>
                    <a:p>
                      <a:pPr marL="0" lvl="0" indent="0" algn="r" rtl="0">
                        <a:spcBef>
                          <a:spcPts val="0"/>
                        </a:spcBef>
                        <a:spcAft>
                          <a:spcPts val="0"/>
                        </a:spcAft>
                        <a:buNone/>
                      </a:pPr>
                      <a:endParaRPr sz="8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SUNDAY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MONDAY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TUESDAY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WEDNESDAY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THURSDAY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FRIDAY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SATURDAY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09:00 - 09:45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10:00 - 10:45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11:00 - 11:45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12:00 - 13:15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13:30 - 14:15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14:30 - 15:15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15:30 - 16:15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568"/>
        <p:cNvGrpSpPr/>
        <p:nvPr/>
      </p:nvGrpSpPr>
      <p:grpSpPr>
        <a:xfrm>
          <a:off x="0" y="0"/>
          <a:ext cx="0" cy="0"/>
          <a:chOff x="0" y="0"/>
          <a:chExt cx="0" cy="0"/>
        </a:xfrm>
      </p:grpSpPr>
      <p:sp>
        <p:nvSpPr>
          <p:cNvPr id="569" name="Google Shape;569;p46"/>
          <p:cNvSpPr txBox="1"/>
          <p:nvPr/>
        </p:nvSpPr>
        <p:spPr>
          <a:xfrm>
            <a:off x="6248575" y="12264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1D1D1B"/>
                </a:solidFill>
                <a:latin typeface="Libre Baskerville"/>
                <a:ea typeface="Libre Baskerville"/>
                <a:cs typeface="Libre Baskerville"/>
                <a:sym typeface="Libre Baskerville"/>
              </a:rPr>
              <a:t>SlidesCarnival icons are editable shapes</a:t>
            </a:r>
            <a:r>
              <a:rPr lang="en" sz="900">
                <a:solidFill>
                  <a:srgbClr val="1D1D1B"/>
                </a:solidFill>
                <a:latin typeface="Libre Baskerville"/>
                <a:ea typeface="Libre Baskerville"/>
                <a:cs typeface="Libre Baskerville"/>
                <a:sym typeface="Libre Baskerville"/>
              </a:rPr>
              <a:t>.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r>
              <a:rPr lang="en" sz="900">
                <a:solidFill>
                  <a:srgbClr val="1D1D1B"/>
                </a:solidFill>
                <a:latin typeface="Libre Baskerville"/>
                <a:ea typeface="Libre Baskerville"/>
                <a:cs typeface="Libre Baskerville"/>
                <a:sym typeface="Libre Baskerville"/>
              </a:rPr>
              <a:t>This means that you can:</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Resize them without losing quality.</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Change fill color and opacity.</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Isn’t that nice?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Examples:</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p:txBody>
      </p:sp>
      <p:sp>
        <p:nvSpPr>
          <p:cNvPr id="570" name="Google Shape;570;p46"/>
          <p:cNvSpPr/>
          <p:nvPr/>
        </p:nvSpPr>
        <p:spPr>
          <a:xfrm>
            <a:off x="277965" y="271963"/>
            <a:ext cx="373873" cy="479695"/>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6"/>
          <p:cNvSpPr/>
          <p:nvPr/>
        </p:nvSpPr>
        <p:spPr>
          <a:xfrm>
            <a:off x="852801" y="338968"/>
            <a:ext cx="398876" cy="337703"/>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p:nvPr/>
        </p:nvSpPr>
        <p:spPr>
          <a:xfrm>
            <a:off x="1445208" y="34001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a:off x="2071095" y="330991"/>
            <a:ext cx="315368" cy="35418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6"/>
          <p:cNvSpPr/>
          <p:nvPr/>
        </p:nvSpPr>
        <p:spPr>
          <a:xfrm>
            <a:off x="2678363" y="327801"/>
            <a:ext cx="268576" cy="35737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6"/>
          <p:cNvSpPr/>
          <p:nvPr/>
        </p:nvSpPr>
        <p:spPr>
          <a:xfrm>
            <a:off x="3190980" y="3235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6"/>
          <p:cNvSpPr/>
          <p:nvPr/>
        </p:nvSpPr>
        <p:spPr>
          <a:xfrm>
            <a:off x="3808913" y="301728"/>
            <a:ext cx="355778" cy="411093"/>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p:nvPr/>
        </p:nvSpPr>
        <p:spPr>
          <a:xfrm>
            <a:off x="4367795" y="328325"/>
            <a:ext cx="414283" cy="3621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a:off x="4977729" y="334707"/>
            <a:ext cx="366421" cy="34939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p:nvPr/>
        </p:nvSpPr>
        <p:spPr>
          <a:xfrm>
            <a:off x="5571185" y="326205"/>
            <a:ext cx="355778" cy="36323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6"/>
          <p:cNvSpPr/>
          <p:nvPr/>
        </p:nvSpPr>
        <p:spPr>
          <a:xfrm>
            <a:off x="282226" y="865419"/>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6"/>
          <p:cNvSpPr/>
          <p:nvPr/>
        </p:nvSpPr>
        <p:spPr>
          <a:xfrm>
            <a:off x="869825" y="865419"/>
            <a:ext cx="368541" cy="45628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6"/>
          <p:cNvSpPr/>
          <p:nvPr/>
        </p:nvSpPr>
        <p:spPr>
          <a:xfrm>
            <a:off x="1447327" y="934019"/>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2034402" y="901041"/>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a:off x="2624667" y="926043"/>
            <a:ext cx="376518" cy="33291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3218647" y="926043"/>
            <a:ext cx="365350" cy="33663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3815818" y="9297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4384820" y="911138"/>
            <a:ext cx="375447" cy="368016"/>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4934129" y="870729"/>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5532896" y="886683"/>
            <a:ext cx="429691" cy="4105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a:off x="252963" y="1538097"/>
            <a:ext cx="421211" cy="298889"/>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a:off x="842704" y="1481734"/>
            <a:ext cx="417999" cy="404711"/>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1445732" y="1499808"/>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2029616" y="148811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2629978" y="1500354"/>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3234055" y="1457279"/>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3777530" y="1547144"/>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4382678" y="1489711"/>
            <a:ext cx="385041" cy="389281"/>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4969227" y="1474828"/>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5538753" y="1486520"/>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301895" y="209219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875136" y="2092739"/>
            <a:ext cx="346227" cy="348325"/>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1469663" y="2092739"/>
            <a:ext cx="346205" cy="348325"/>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2052475" y="2092739"/>
            <a:ext cx="345681" cy="348325"/>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2720367" y="2038496"/>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3319156" y="2041687"/>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3912065" y="2092193"/>
            <a:ext cx="147325" cy="348871"/>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a:off x="4402368" y="2087407"/>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6"/>
          <p:cNvSpPr/>
          <p:nvPr/>
        </p:nvSpPr>
        <p:spPr>
          <a:xfrm>
            <a:off x="4975609" y="2096979"/>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a:off x="5570114" y="2037950"/>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a:off x="400284" y="2642049"/>
            <a:ext cx="127109" cy="429713"/>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a:off x="913425" y="2626095"/>
            <a:ext cx="274958" cy="460550"/>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a:off x="1461139" y="2626095"/>
            <a:ext cx="360039" cy="460550"/>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592213" y="2704269"/>
            <a:ext cx="434499" cy="24250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2013116" y="2653741"/>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3210671" y="2663860"/>
            <a:ext cx="373327" cy="3765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a:off x="3796674" y="2667051"/>
            <a:ext cx="378113" cy="37651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a:off x="4332172" y="2667051"/>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a:off x="5012302" y="2651097"/>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a:off x="5602568" y="2671837"/>
            <a:ext cx="289295" cy="396187"/>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p:nvPr/>
        </p:nvSpPr>
        <p:spPr>
          <a:xfrm>
            <a:off x="264677" y="3280175"/>
            <a:ext cx="417999" cy="33079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848015" y="3304630"/>
            <a:ext cx="407377" cy="276553"/>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1447327" y="3292938"/>
            <a:ext cx="386615" cy="302080"/>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2032260" y="3284961"/>
            <a:ext cx="389303" cy="31643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2640621" y="3259436"/>
            <a:ext cx="351516" cy="3547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3196312" y="3304106"/>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6"/>
          <p:cNvSpPr/>
          <p:nvPr/>
        </p:nvSpPr>
        <p:spPr>
          <a:xfrm>
            <a:off x="3784982" y="3304106"/>
            <a:ext cx="396734" cy="29250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4383224" y="3275389"/>
            <a:ext cx="382353" cy="335037"/>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4951132" y="3234980"/>
            <a:ext cx="419616" cy="422785"/>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5569065" y="3258911"/>
            <a:ext cx="359493" cy="3642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258820" y="3831081"/>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828346" y="3895420"/>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1518573" y="3803959"/>
            <a:ext cx="256359" cy="43714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6"/>
          <p:cNvSpPr/>
          <p:nvPr/>
        </p:nvSpPr>
        <p:spPr>
          <a:xfrm>
            <a:off x="2069500" y="3845964"/>
            <a:ext cx="321749" cy="40366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6"/>
          <p:cNvSpPr/>
          <p:nvPr/>
        </p:nvSpPr>
        <p:spPr>
          <a:xfrm>
            <a:off x="2632644" y="3876822"/>
            <a:ext cx="362159" cy="31482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3218101" y="3848630"/>
            <a:ext cx="363230" cy="36375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3804127" y="3843844"/>
            <a:ext cx="365875" cy="3743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4363533" y="3847559"/>
            <a:ext cx="422260" cy="35684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4969227" y="3840129"/>
            <a:ext cx="384495" cy="37970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5566399" y="3822033"/>
            <a:ext cx="368541" cy="412163"/>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230650" y="4486232"/>
            <a:ext cx="474363" cy="267505"/>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858133" y="4415489"/>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1430849" y="4392629"/>
            <a:ext cx="420643" cy="433953"/>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2039713" y="4429323"/>
            <a:ext cx="371207" cy="375993"/>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2590093" y="4430394"/>
            <a:ext cx="446192" cy="37225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3227673" y="4398486"/>
            <a:ext cx="344085" cy="416403"/>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3742432" y="4393700"/>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4336412" y="4386772"/>
            <a:ext cx="485006" cy="46426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4946346" y="4497924"/>
            <a:ext cx="431308" cy="249956"/>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5591925" y="4452182"/>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6350992" y="29444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7244612" y="27919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6535708" y="31552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7689847" y="33002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alpha val="5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658"/>
        <p:cNvGrpSpPr/>
        <p:nvPr/>
      </p:nvGrpSpPr>
      <p:grpSpPr>
        <a:xfrm>
          <a:off x="0" y="0"/>
          <a:ext cx="0" cy="0"/>
          <a:chOff x="0" y="0"/>
          <a:chExt cx="0" cy="0"/>
        </a:xfrm>
      </p:grpSpPr>
      <p:grpSp>
        <p:nvGrpSpPr>
          <p:cNvPr id="659" name="Google Shape;659;p47"/>
          <p:cNvGrpSpPr/>
          <p:nvPr/>
        </p:nvGrpSpPr>
        <p:grpSpPr>
          <a:xfrm>
            <a:off x="3058888" y="1550127"/>
            <a:ext cx="445718" cy="445753"/>
            <a:chOff x="3706812" y="1035050"/>
            <a:chExt cx="4792662" cy="4787899"/>
          </a:xfrm>
        </p:grpSpPr>
        <p:sp>
          <p:nvSpPr>
            <p:cNvPr id="660" name="Google Shape;660;p47"/>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1" name="Google Shape;661;p47"/>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2" name="Google Shape;662;p47"/>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3" name="Google Shape;663;p47"/>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4" name="Google Shape;664;p47"/>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5" name="Google Shape;665;p47"/>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66" name="Google Shape;666;p47"/>
          <p:cNvGrpSpPr/>
          <p:nvPr/>
        </p:nvGrpSpPr>
        <p:grpSpPr>
          <a:xfrm>
            <a:off x="1779393" y="1550157"/>
            <a:ext cx="443331" cy="445437"/>
            <a:chOff x="1400175" y="1220787"/>
            <a:chExt cx="4473575" cy="4476750"/>
          </a:xfrm>
        </p:grpSpPr>
        <p:sp>
          <p:nvSpPr>
            <p:cNvPr id="667" name="Google Shape;667;p47"/>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8" name="Google Shape;668;p47"/>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9" name="Google Shape;669;p47"/>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0" name="Google Shape;670;p47"/>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1" name="Google Shape;671;p47"/>
          <p:cNvGrpSpPr/>
          <p:nvPr/>
        </p:nvGrpSpPr>
        <p:grpSpPr>
          <a:xfrm>
            <a:off x="1138046" y="1550171"/>
            <a:ext cx="446045" cy="445465"/>
            <a:chOff x="1649412" y="927100"/>
            <a:chExt cx="5011737" cy="5016500"/>
          </a:xfrm>
        </p:grpSpPr>
        <p:sp>
          <p:nvSpPr>
            <p:cNvPr id="672" name="Google Shape;672;p47"/>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3" name="Google Shape;673;p47"/>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4" name="Google Shape;674;p47"/>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5" name="Google Shape;675;p47"/>
          <p:cNvGrpSpPr/>
          <p:nvPr/>
        </p:nvGrpSpPr>
        <p:grpSpPr>
          <a:xfrm>
            <a:off x="2418397" y="1550424"/>
            <a:ext cx="444870" cy="445286"/>
            <a:chOff x="1301750" y="920750"/>
            <a:chExt cx="5095875" cy="5100637"/>
          </a:xfrm>
        </p:grpSpPr>
        <p:sp>
          <p:nvSpPr>
            <p:cNvPr id="676" name="Google Shape;676;p47"/>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7" name="Google Shape;677;p47"/>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8" name="Google Shape;678;p47"/>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9" name="Google Shape;679;p47"/>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0" name="Google Shape;680;p47"/>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1" name="Google Shape;681;p47"/>
          <p:cNvGrpSpPr/>
          <p:nvPr/>
        </p:nvGrpSpPr>
        <p:grpSpPr>
          <a:xfrm>
            <a:off x="4341570" y="1550333"/>
            <a:ext cx="445621" cy="445591"/>
            <a:chOff x="5732756" y="2682276"/>
            <a:chExt cx="719905" cy="719856"/>
          </a:xfrm>
        </p:grpSpPr>
        <p:sp>
          <p:nvSpPr>
            <p:cNvPr id="682" name="Google Shape;682;p47"/>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3" name="Google Shape;683;p47"/>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4" name="Google Shape;684;p47"/>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5" name="Google Shape;685;p47"/>
          <p:cNvGrpSpPr/>
          <p:nvPr/>
        </p:nvGrpSpPr>
        <p:grpSpPr>
          <a:xfrm>
            <a:off x="4982887" y="1550327"/>
            <a:ext cx="445627" cy="445604"/>
            <a:chOff x="6768809" y="2682265"/>
            <a:chExt cx="719915" cy="719877"/>
          </a:xfrm>
        </p:grpSpPr>
        <p:sp>
          <p:nvSpPr>
            <p:cNvPr id="686" name="Google Shape;686;p47"/>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7" name="Google Shape;687;p47"/>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8" name="Google Shape;688;p47"/>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9" name="Google Shape;689;p47"/>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0" name="Google Shape;690;p47"/>
          <p:cNvGrpSpPr/>
          <p:nvPr/>
        </p:nvGrpSpPr>
        <p:grpSpPr>
          <a:xfrm>
            <a:off x="5624209" y="1550356"/>
            <a:ext cx="445753" cy="445545"/>
            <a:chOff x="7804870" y="2682313"/>
            <a:chExt cx="720118" cy="719782"/>
          </a:xfrm>
        </p:grpSpPr>
        <p:sp>
          <p:nvSpPr>
            <p:cNvPr id="691" name="Google Shape;691;p47"/>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2" name="Google Shape;692;p47"/>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3" name="Google Shape;693;p47"/>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4" name="Google Shape;694;p47"/>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5" name="Google Shape;695;p47"/>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6" name="Google Shape;696;p47"/>
          <p:cNvGrpSpPr/>
          <p:nvPr/>
        </p:nvGrpSpPr>
        <p:grpSpPr>
          <a:xfrm>
            <a:off x="6265657" y="1550125"/>
            <a:ext cx="446293" cy="446006"/>
            <a:chOff x="8841135" y="2681940"/>
            <a:chExt cx="720990" cy="720527"/>
          </a:xfrm>
        </p:grpSpPr>
        <p:sp>
          <p:nvSpPr>
            <p:cNvPr id="697" name="Google Shape;697;p47"/>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8" name="Google Shape;698;p47"/>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9" name="Google Shape;699;p47"/>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0" name="Google Shape;700;p47"/>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1" name="Google Shape;701;p47"/>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2" name="Google Shape;702;p47"/>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3" name="Google Shape;703;p47"/>
          <p:cNvGrpSpPr/>
          <p:nvPr/>
        </p:nvGrpSpPr>
        <p:grpSpPr>
          <a:xfrm>
            <a:off x="3699655" y="1550057"/>
            <a:ext cx="445260" cy="445260"/>
            <a:chOff x="4103687" y="1439862"/>
            <a:chExt cx="3986212" cy="3986211"/>
          </a:xfrm>
        </p:grpSpPr>
        <p:sp>
          <p:nvSpPr>
            <p:cNvPr id="704" name="Google Shape;704;p47"/>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7"/>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6" name="Google Shape;706;p47"/>
          <p:cNvGrpSpPr/>
          <p:nvPr/>
        </p:nvGrpSpPr>
        <p:grpSpPr>
          <a:xfrm>
            <a:off x="6907645" y="1550361"/>
            <a:ext cx="445803" cy="445535"/>
            <a:chOff x="9878272" y="2682320"/>
            <a:chExt cx="720199" cy="719767"/>
          </a:xfrm>
        </p:grpSpPr>
        <p:sp>
          <p:nvSpPr>
            <p:cNvPr id="707" name="Google Shape;707;p47"/>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7"/>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7"/>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0" name="Google Shape;710;p47"/>
          <p:cNvGrpSpPr/>
          <p:nvPr/>
        </p:nvGrpSpPr>
        <p:grpSpPr>
          <a:xfrm>
            <a:off x="7549143" y="1550278"/>
            <a:ext cx="445700" cy="445701"/>
            <a:chOff x="10914618" y="2682187"/>
            <a:chExt cx="720033" cy="720033"/>
          </a:xfrm>
        </p:grpSpPr>
        <p:sp>
          <p:nvSpPr>
            <p:cNvPr id="711" name="Google Shape;711;p47"/>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2" name="Google Shape;712;p47"/>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3" name="Google Shape;713;p47"/>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4" name="Google Shape;714;p47"/>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5" name="Google Shape;715;p47"/>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6" name="Google Shape;716;p47"/>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7" name="Google Shape;717;p47"/>
          <p:cNvGrpSpPr/>
          <p:nvPr/>
        </p:nvGrpSpPr>
        <p:grpSpPr>
          <a:xfrm>
            <a:off x="1772664" y="843057"/>
            <a:ext cx="361521" cy="445816"/>
            <a:chOff x="1582665" y="1011072"/>
            <a:chExt cx="584040" cy="720220"/>
          </a:xfrm>
        </p:grpSpPr>
        <p:sp>
          <p:nvSpPr>
            <p:cNvPr id="718" name="Google Shape;718;p47"/>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9" name="Google Shape;719;p47"/>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0" name="Google Shape;720;p47"/>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1" name="Google Shape;721;p47"/>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2" name="Google Shape;722;p47"/>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3" name="Google Shape;723;p47"/>
          <p:cNvGrpSpPr/>
          <p:nvPr/>
        </p:nvGrpSpPr>
        <p:grpSpPr>
          <a:xfrm>
            <a:off x="2374048" y="843078"/>
            <a:ext cx="379481" cy="445796"/>
            <a:chOff x="2554206" y="1011105"/>
            <a:chExt cx="613055" cy="720187"/>
          </a:xfrm>
        </p:grpSpPr>
        <p:sp>
          <p:nvSpPr>
            <p:cNvPr id="724" name="Google Shape;724;p47"/>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5" name="Google Shape;725;p47"/>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6" name="Google Shape;726;p47"/>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7" name="Google Shape;727;p47"/>
          <p:cNvGrpSpPr/>
          <p:nvPr/>
        </p:nvGrpSpPr>
        <p:grpSpPr>
          <a:xfrm>
            <a:off x="6922223" y="797418"/>
            <a:ext cx="460705" cy="491455"/>
            <a:chOff x="9901824" y="937343"/>
            <a:chExt cx="744273" cy="793950"/>
          </a:xfrm>
        </p:grpSpPr>
        <p:grpSp>
          <p:nvGrpSpPr>
            <p:cNvPr id="728" name="Google Shape;728;p47"/>
            <p:cNvGrpSpPr/>
            <p:nvPr/>
          </p:nvGrpSpPr>
          <p:grpSpPr>
            <a:xfrm>
              <a:off x="9901824" y="937343"/>
              <a:ext cx="744273" cy="793950"/>
              <a:chOff x="9901824" y="937343"/>
              <a:chExt cx="744273" cy="793950"/>
            </a:xfrm>
          </p:grpSpPr>
          <p:sp>
            <p:nvSpPr>
              <p:cNvPr id="729" name="Google Shape;729;p47"/>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0" name="Google Shape;730;p47"/>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1" name="Google Shape;731;p47"/>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7"/>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3" name="Google Shape;733;p47"/>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4" name="Google Shape;734;p47"/>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5" name="Google Shape;735;p47"/>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6" name="Google Shape;736;p47"/>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7" name="Google Shape;737;p47"/>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8" name="Google Shape;738;p47"/>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39" name="Google Shape;739;p47"/>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p47"/>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1" name="Google Shape;741;p47"/>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2" name="Google Shape;742;p47"/>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3" name="Google Shape;743;p47"/>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4" name="Google Shape;744;p47"/>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5" name="Google Shape;745;p47"/>
          <p:cNvGrpSpPr/>
          <p:nvPr/>
        </p:nvGrpSpPr>
        <p:grpSpPr>
          <a:xfrm>
            <a:off x="2993392" y="843244"/>
            <a:ext cx="369868" cy="445629"/>
            <a:chOff x="3554761" y="1011374"/>
            <a:chExt cx="597525" cy="719918"/>
          </a:xfrm>
        </p:grpSpPr>
        <p:sp>
          <p:nvSpPr>
            <p:cNvPr id="746" name="Google Shape;746;p47"/>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7" name="Google Shape;747;p47"/>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8" name="Google Shape;748;p47"/>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9" name="Google Shape;749;p47"/>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0" name="Google Shape;750;p47"/>
          <p:cNvGrpSpPr/>
          <p:nvPr/>
        </p:nvGrpSpPr>
        <p:grpSpPr>
          <a:xfrm>
            <a:off x="3603122" y="843032"/>
            <a:ext cx="370755" cy="445841"/>
            <a:chOff x="4539787" y="1011032"/>
            <a:chExt cx="598958" cy="720261"/>
          </a:xfrm>
        </p:grpSpPr>
        <p:sp>
          <p:nvSpPr>
            <p:cNvPr id="751" name="Google Shape;751;p47"/>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2" name="Google Shape;752;p47"/>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7"/>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4" name="Google Shape;754;p47"/>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5" name="Google Shape;755;p47"/>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6" name="Google Shape;756;p47"/>
          <p:cNvGrpSpPr/>
          <p:nvPr/>
        </p:nvGrpSpPr>
        <p:grpSpPr>
          <a:xfrm>
            <a:off x="4213740" y="843140"/>
            <a:ext cx="366917" cy="445733"/>
            <a:chOff x="5526246" y="1011207"/>
            <a:chExt cx="592758" cy="720086"/>
          </a:xfrm>
        </p:grpSpPr>
        <p:sp>
          <p:nvSpPr>
            <p:cNvPr id="757" name="Google Shape;757;p47"/>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8" name="Google Shape;758;p47"/>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9" name="Google Shape;759;p47"/>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0" name="Google Shape;760;p47"/>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1" name="Google Shape;761;p47"/>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7"/>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3" name="Google Shape;763;p47"/>
          <p:cNvGrpSpPr/>
          <p:nvPr/>
        </p:nvGrpSpPr>
        <p:grpSpPr>
          <a:xfrm>
            <a:off x="1168508" y="843134"/>
            <a:ext cx="364294" cy="445740"/>
            <a:chOff x="606645" y="1011196"/>
            <a:chExt cx="588520" cy="720096"/>
          </a:xfrm>
        </p:grpSpPr>
        <p:sp>
          <p:nvSpPr>
            <p:cNvPr id="764" name="Google Shape;764;p47"/>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7"/>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6" name="Google Shape;766;p47"/>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7" name="Google Shape;767;p47"/>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8" name="Google Shape;768;p47"/>
          <p:cNvGrpSpPr/>
          <p:nvPr/>
        </p:nvGrpSpPr>
        <p:grpSpPr>
          <a:xfrm>
            <a:off x="7622791" y="843111"/>
            <a:ext cx="298405" cy="445762"/>
            <a:chOff x="11033597" y="1011159"/>
            <a:chExt cx="482075" cy="720133"/>
          </a:xfrm>
        </p:grpSpPr>
        <p:sp>
          <p:nvSpPr>
            <p:cNvPr id="769" name="Google Shape;769;p47"/>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0" name="Google Shape;770;p47"/>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1" name="Google Shape;771;p47"/>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2" name="Google Shape;772;p47"/>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773" name="Google Shape;773;p47"/>
          <p:cNvGrpSpPr/>
          <p:nvPr/>
        </p:nvGrpSpPr>
        <p:grpSpPr>
          <a:xfrm>
            <a:off x="6221656" y="797418"/>
            <a:ext cx="460705" cy="491455"/>
            <a:chOff x="8770051" y="937343"/>
            <a:chExt cx="744273" cy="793950"/>
          </a:xfrm>
        </p:grpSpPr>
        <p:sp>
          <p:nvSpPr>
            <p:cNvPr id="774" name="Google Shape;774;p47"/>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47"/>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6" name="Google Shape;776;p47"/>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47"/>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8" name="Google Shape;778;p47"/>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79" name="Google Shape;779;p47"/>
            <p:cNvGrpSpPr/>
            <p:nvPr/>
          </p:nvGrpSpPr>
          <p:grpSpPr>
            <a:xfrm>
              <a:off x="8770051" y="937343"/>
              <a:ext cx="744273" cy="793950"/>
              <a:chOff x="6565437" y="1588001"/>
              <a:chExt cx="744273" cy="793950"/>
            </a:xfrm>
          </p:grpSpPr>
          <p:sp>
            <p:nvSpPr>
              <p:cNvPr id="780" name="Google Shape;780;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1" name="Google Shape;781;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2" name="Google Shape;782;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3" name="Google Shape;783;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4" name="Google Shape;784;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5" name="Google Shape;785;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6" name="Google Shape;786;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7" name="Google Shape;787;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8" name="Google Shape;788;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790" name="Google Shape;790;p47"/>
          <p:cNvGrpSpPr/>
          <p:nvPr/>
        </p:nvGrpSpPr>
        <p:grpSpPr>
          <a:xfrm>
            <a:off x="4820520" y="797418"/>
            <a:ext cx="460705" cy="491455"/>
            <a:chOff x="6506504" y="937343"/>
            <a:chExt cx="744273" cy="793950"/>
          </a:xfrm>
        </p:grpSpPr>
        <p:sp>
          <p:nvSpPr>
            <p:cNvPr id="791" name="Google Shape;791;p47"/>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47"/>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3" name="Google Shape;793;p47"/>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94" name="Google Shape;794;p47"/>
            <p:cNvGrpSpPr/>
            <p:nvPr/>
          </p:nvGrpSpPr>
          <p:grpSpPr>
            <a:xfrm>
              <a:off x="6506504" y="937343"/>
              <a:ext cx="744273" cy="793950"/>
              <a:chOff x="6565437" y="1588001"/>
              <a:chExt cx="744273" cy="793950"/>
            </a:xfrm>
          </p:grpSpPr>
          <p:sp>
            <p:nvSpPr>
              <p:cNvPr id="795" name="Google Shape;795;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6" name="Google Shape;796;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7" name="Google Shape;797;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9" name="Google Shape;799;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0" name="Google Shape;800;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1" name="Google Shape;801;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2" name="Google Shape;802;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3" name="Google Shape;803;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4" name="Google Shape;804;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05" name="Google Shape;805;p47"/>
          <p:cNvGrpSpPr/>
          <p:nvPr/>
        </p:nvGrpSpPr>
        <p:grpSpPr>
          <a:xfrm>
            <a:off x="5521088" y="797418"/>
            <a:ext cx="460705" cy="491455"/>
            <a:chOff x="7638277" y="937343"/>
            <a:chExt cx="744273" cy="793950"/>
          </a:xfrm>
        </p:grpSpPr>
        <p:sp>
          <p:nvSpPr>
            <p:cNvPr id="806" name="Google Shape;806;p47"/>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47"/>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47"/>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47"/>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10" name="Google Shape;810;p47"/>
            <p:cNvGrpSpPr/>
            <p:nvPr/>
          </p:nvGrpSpPr>
          <p:grpSpPr>
            <a:xfrm>
              <a:off x="7638277" y="937343"/>
              <a:ext cx="744273" cy="793950"/>
              <a:chOff x="6565437" y="1588001"/>
              <a:chExt cx="744273" cy="793950"/>
            </a:xfrm>
          </p:grpSpPr>
          <p:sp>
            <p:nvSpPr>
              <p:cNvPr id="811" name="Google Shape;811;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2" name="Google Shape;812;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3" name="Google Shape;813;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4" name="Google Shape;814;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5" name="Google Shape;815;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6" name="Google Shape;816;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7" name="Google Shape;817;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8" name="Google Shape;818;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9" name="Google Shape;819;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0" name="Google Shape;820;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21" name="Google Shape;821;p47"/>
          <p:cNvGrpSpPr/>
          <p:nvPr/>
        </p:nvGrpSpPr>
        <p:grpSpPr>
          <a:xfrm>
            <a:off x="3061198" y="2986973"/>
            <a:ext cx="445779" cy="400764"/>
            <a:chOff x="3778727" y="4460423"/>
            <a:chExt cx="720160" cy="647438"/>
          </a:xfrm>
        </p:grpSpPr>
        <p:sp>
          <p:nvSpPr>
            <p:cNvPr id="822" name="Google Shape;822;p47"/>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3" name="Google Shape;823;p47"/>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4" name="Google Shape;824;p47"/>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5" name="Google Shape;825;p47"/>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6" name="Google Shape;826;p47"/>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7"/>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7"/>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29" name="Google Shape;829;p47"/>
          <p:cNvGrpSpPr/>
          <p:nvPr/>
        </p:nvGrpSpPr>
        <p:grpSpPr>
          <a:xfrm>
            <a:off x="1138083" y="2972048"/>
            <a:ext cx="445680" cy="430613"/>
            <a:chOff x="557494" y="4436312"/>
            <a:chExt cx="720000" cy="695660"/>
          </a:xfrm>
        </p:grpSpPr>
        <p:sp>
          <p:nvSpPr>
            <p:cNvPr id="830" name="Google Shape;830;p47"/>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1" name="Google Shape;831;p47"/>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2" name="Google Shape;832;p47"/>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3" name="Google Shape;833;p47"/>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4" name="Google Shape;834;p47"/>
          <p:cNvGrpSpPr/>
          <p:nvPr/>
        </p:nvGrpSpPr>
        <p:grpSpPr>
          <a:xfrm>
            <a:off x="4343305" y="2964459"/>
            <a:ext cx="445833" cy="445792"/>
            <a:chOff x="5926265" y="4424051"/>
            <a:chExt cx="720246" cy="720181"/>
          </a:xfrm>
        </p:grpSpPr>
        <p:sp>
          <p:nvSpPr>
            <p:cNvPr id="835" name="Google Shape;835;p47"/>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6" name="Google Shape;836;p47"/>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7" name="Google Shape;837;p47"/>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8" name="Google Shape;838;p47"/>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9" name="Google Shape;839;p47"/>
          <p:cNvGrpSpPr/>
          <p:nvPr/>
        </p:nvGrpSpPr>
        <p:grpSpPr>
          <a:xfrm>
            <a:off x="1779066" y="2984013"/>
            <a:ext cx="445680" cy="406684"/>
            <a:chOff x="1631150" y="4455641"/>
            <a:chExt cx="720000" cy="657002"/>
          </a:xfrm>
        </p:grpSpPr>
        <p:sp>
          <p:nvSpPr>
            <p:cNvPr id="840" name="Google Shape;840;p47"/>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1" name="Google Shape;841;p47"/>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2" name="Google Shape;842;p47"/>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7"/>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4" name="Google Shape;844;p47"/>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5" name="Google Shape;845;p47"/>
          <p:cNvGrpSpPr/>
          <p:nvPr/>
        </p:nvGrpSpPr>
        <p:grpSpPr>
          <a:xfrm>
            <a:off x="2420095" y="2983429"/>
            <a:ext cx="445680" cy="407853"/>
            <a:chOff x="2704878" y="4454697"/>
            <a:chExt cx="720000" cy="658889"/>
          </a:xfrm>
        </p:grpSpPr>
        <p:sp>
          <p:nvSpPr>
            <p:cNvPr id="846" name="Google Shape;846;p47"/>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7" name="Google Shape;847;p47"/>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8" name="Google Shape;848;p47"/>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9" name="Google Shape;849;p47"/>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0" name="Google Shape;850;p47"/>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1" name="Google Shape;851;p47"/>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52" name="Google Shape;852;p47"/>
          <p:cNvGrpSpPr/>
          <p:nvPr/>
        </p:nvGrpSpPr>
        <p:grpSpPr>
          <a:xfrm>
            <a:off x="3702366" y="2985387"/>
            <a:ext cx="445549" cy="403935"/>
            <a:chOff x="4852681" y="4457861"/>
            <a:chExt cx="719788" cy="652561"/>
          </a:xfrm>
        </p:grpSpPr>
        <p:sp>
          <p:nvSpPr>
            <p:cNvPr id="853" name="Google Shape;853;p47"/>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4" name="Google Shape;854;p47"/>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5" name="Google Shape;855;p47"/>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56" name="Google Shape;856;p47"/>
          <p:cNvGrpSpPr/>
          <p:nvPr/>
        </p:nvGrpSpPr>
        <p:grpSpPr>
          <a:xfrm>
            <a:off x="4984527" y="2975824"/>
            <a:ext cx="445818" cy="423063"/>
            <a:chOff x="7000306" y="4442411"/>
            <a:chExt cx="720224" cy="683463"/>
          </a:xfrm>
        </p:grpSpPr>
        <p:sp>
          <p:nvSpPr>
            <p:cNvPr id="857" name="Google Shape;857;p47"/>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8" name="Google Shape;858;p47"/>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9" name="Google Shape;859;p47"/>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0" name="Google Shape;860;p47"/>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1" name="Google Shape;861;p47"/>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2" name="Google Shape;862;p47"/>
          <p:cNvGrpSpPr/>
          <p:nvPr/>
        </p:nvGrpSpPr>
        <p:grpSpPr>
          <a:xfrm>
            <a:off x="5625735" y="2973621"/>
            <a:ext cx="445779" cy="427468"/>
            <a:chOff x="8074325" y="4438852"/>
            <a:chExt cx="720160" cy="690579"/>
          </a:xfrm>
        </p:grpSpPr>
        <p:sp>
          <p:nvSpPr>
            <p:cNvPr id="863" name="Google Shape;863;p47"/>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4" name="Google Shape;864;p47"/>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5" name="Google Shape;865;p47"/>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6" name="Google Shape;866;p47"/>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7" name="Google Shape;867;p47"/>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8" name="Google Shape;868;p47"/>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9" name="Google Shape;869;p47"/>
          <p:cNvGrpSpPr/>
          <p:nvPr/>
        </p:nvGrpSpPr>
        <p:grpSpPr>
          <a:xfrm>
            <a:off x="6908080" y="2987570"/>
            <a:ext cx="445629" cy="399565"/>
            <a:chOff x="9878975" y="4425243"/>
            <a:chExt cx="719918" cy="645502"/>
          </a:xfrm>
        </p:grpSpPr>
        <p:sp>
          <p:nvSpPr>
            <p:cNvPr id="870" name="Google Shape;870;p47"/>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1" name="Google Shape;871;p47"/>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2" name="Google Shape;872;p47"/>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3" name="Google Shape;873;p47"/>
          <p:cNvGrpSpPr/>
          <p:nvPr/>
        </p:nvGrpSpPr>
        <p:grpSpPr>
          <a:xfrm>
            <a:off x="7549097" y="2976371"/>
            <a:ext cx="445785" cy="421964"/>
            <a:chOff x="10914544" y="4407150"/>
            <a:chExt cx="720170" cy="681687"/>
          </a:xfrm>
        </p:grpSpPr>
        <p:sp>
          <p:nvSpPr>
            <p:cNvPr id="874" name="Google Shape;874;p47"/>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5" name="Google Shape;875;p47"/>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6" name="Google Shape;876;p47"/>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7" name="Google Shape;877;p47"/>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8" name="Google Shape;878;p47"/>
          <p:cNvGrpSpPr/>
          <p:nvPr/>
        </p:nvGrpSpPr>
        <p:grpSpPr>
          <a:xfrm>
            <a:off x="6266887" y="2984485"/>
            <a:ext cx="445805" cy="405735"/>
            <a:chOff x="8843122" y="4420259"/>
            <a:chExt cx="720202" cy="655469"/>
          </a:xfrm>
        </p:grpSpPr>
        <p:sp>
          <p:nvSpPr>
            <p:cNvPr id="879" name="Google Shape;879;p47"/>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0" name="Google Shape;880;p47"/>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7"/>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7"/>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3" name="Google Shape;883;p47"/>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4" name="Google Shape;884;p47"/>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5" name="Google Shape;885;p47"/>
          <p:cNvGrpSpPr/>
          <p:nvPr/>
        </p:nvGrpSpPr>
        <p:grpSpPr>
          <a:xfrm>
            <a:off x="3069757" y="2283047"/>
            <a:ext cx="445812" cy="394518"/>
            <a:chOff x="1510757" y="3225422"/>
            <a:chExt cx="720214" cy="637347"/>
          </a:xfrm>
        </p:grpSpPr>
        <p:sp>
          <p:nvSpPr>
            <p:cNvPr id="886" name="Google Shape;886;p47"/>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7" name="Google Shape;887;p47"/>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8" name="Google Shape;888;p47"/>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9" name="Google Shape;889;p47"/>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0" name="Google Shape;890;p47"/>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1" name="Google Shape;891;p47"/>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2" name="Google Shape;892;p47"/>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3" name="Google Shape;893;p47"/>
          <p:cNvGrpSpPr/>
          <p:nvPr/>
        </p:nvGrpSpPr>
        <p:grpSpPr>
          <a:xfrm>
            <a:off x="3761148" y="2300567"/>
            <a:ext cx="445767" cy="359478"/>
            <a:chOff x="2595501" y="3253725"/>
            <a:chExt cx="720141" cy="580739"/>
          </a:xfrm>
        </p:grpSpPr>
        <p:sp>
          <p:nvSpPr>
            <p:cNvPr id="894" name="Google Shape;894;p47"/>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5" name="Google Shape;895;p47"/>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6" name="Google Shape;896;p47"/>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7" name="Google Shape;897;p47"/>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8" name="Google Shape;898;p47"/>
          <p:cNvGrpSpPr/>
          <p:nvPr/>
        </p:nvGrpSpPr>
        <p:grpSpPr>
          <a:xfrm>
            <a:off x="5143819" y="2257535"/>
            <a:ext cx="443879" cy="445541"/>
            <a:chOff x="4764809" y="3184208"/>
            <a:chExt cx="717090" cy="719775"/>
          </a:xfrm>
        </p:grpSpPr>
        <p:sp>
          <p:nvSpPr>
            <p:cNvPr id="899" name="Google Shape;899;p47"/>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0" name="Google Shape;900;p47"/>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1" name="Google Shape;901;p47"/>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2" name="Google Shape;902;p47"/>
          <p:cNvGrpSpPr/>
          <p:nvPr/>
        </p:nvGrpSpPr>
        <p:grpSpPr>
          <a:xfrm>
            <a:off x="4452495" y="2286500"/>
            <a:ext cx="445746" cy="387612"/>
            <a:chOff x="3680173" y="3231000"/>
            <a:chExt cx="720106" cy="626190"/>
          </a:xfrm>
        </p:grpSpPr>
        <p:sp>
          <p:nvSpPr>
            <p:cNvPr id="903" name="Google Shape;903;p47"/>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4" name="Google Shape;904;p47"/>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5" name="Google Shape;905;p47"/>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6" name="Google Shape;906;p47"/>
          <p:cNvGrpSpPr/>
          <p:nvPr/>
        </p:nvGrpSpPr>
        <p:grpSpPr>
          <a:xfrm>
            <a:off x="6524582" y="2257496"/>
            <a:ext cx="443283" cy="445620"/>
            <a:chOff x="6931035" y="3184144"/>
            <a:chExt cx="716128" cy="719903"/>
          </a:xfrm>
        </p:grpSpPr>
        <p:sp>
          <p:nvSpPr>
            <p:cNvPr id="907" name="Google Shape;907;p47"/>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8" name="Google Shape;908;p47"/>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9" name="Google Shape;909;p47"/>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0" name="Google Shape;910;p47"/>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1" name="Google Shape;911;p47"/>
          <p:cNvGrpSpPr/>
          <p:nvPr/>
        </p:nvGrpSpPr>
        <p:grpSpPr>
          <a:xfrm>
            <a:off x="5833276" y="2257448"/>
            <a:ext cx="445727" cy="445714"/>
            <a:chOff x="5846429" y="3184067"/>
            <a:chExt cx="720076" cy="720055"/>
          </a:xfrm>
        </p:grpSpPr>
        <p:sp>
          <p:nvSpPr>
            <p:cNvPr id="912" name="Google Shape;912;p47"/>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3" name="Google Shape;913;p47"/>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4" name="Google Shape;914;p47"/>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7"/>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6" name="Google Shape;916;p47"/>
          <p:cNvGrpSpPr/>
          <p:nvPr/>
        </p:nvGrpSpPr>
        <p:grpSpPr>
          <a:xfrm>
            <a:off x="2520481" y="2257393"/>
            <a:ext cx="303698" cy="445825"/>
            <a:chOff x="655600" y="3183978"/>
            <a:chExt cx="490627" cy="720234"/>
          </a:xfrm>
        </p:grpSpPr>
        <p:sp>
          <p:nvSpPr>
            <p:cNvPr id="917" name="Google Shape;917;p47"/>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8" name="Google Shape;918;p47"/>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9" name="Google Shape;919;p47"/>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7"/>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7"/>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2" name="Google Shape;922;p47"/>
          <p:cNvGrpSpPr/>
          <p:nvPr/>
        </p:nvGrpSpPr>
        <p:grpSpPr>
          <a:xfrm>
            <a:off x="7213443" y="2257509"/>
            <a:ext cx="189785" cy="445592"/>
            <a:chOff x="8011692" y="3184166"/>
            <a:chExt cx="306600" cy="719859"/>
          </a:xfrm>
        </p:grpSpPr>
        <p:sp>
          <p:nvSpPr>
            <p:cNvPr id="923" name="Google Shape;923;p47"/>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4" name="Google Shape;924;p47"/>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5" name="Google Shape;925;p47"/>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6" name="Google Shape;926;p47"/>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7" name="Google Shape;927;p47"/>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8" name="Google Shape;928;p47"/>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29" name="Google Shape;929;p47"/>
          <p:cNvGrpSpPr/>
          <p:nvPr/>
        </p:nvGrpSpPr>
        <p:grpSpPr>
          <a:xfrm>
            <a:off x="7648230" y="2257259"/>
            <a:ext cx="246199" cy="445516"/>
            <a:chOff x="4556125" y="630237"/>
            <a:chExt cx="3081338" cy="5568950"/>
          </a:xfrm>
        </p:grpSpPr>
        <p:sp>
          <p:nvSpPr>
            <p:cNvPr id="930" name="Google Shape;930;p47"/>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1" name="Google Shape;931;p47"/>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2" name="Google Shape;932;p47"/>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3" name="Google Shape;933;p47"/>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4" name="Google Shape;934;p47"/>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5" name="Google Shape;935;p47"/>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6" name="Google Shape;936;p47"/>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37" name="Google Shape;937;p47"/>
          <p:cNvGrpSpPr/>
          <p:nvPr/>
        </p:nvGrpSpPr>
        <p:grpSpPr>
          <a:xfrm>
            <a:off x="1829253" y="2257459"/>
            <a:ext cx="445768" cy="445697"/>
            <a:chOff x="1674084" y="3214987"/>
            <a:chExt cx="720142" cy="720027"/>
          </a:xfrm>
        </p:grpSpPr>
        <p:sp>
          <p:nvSpPr>
            <p:cNvPr id="938" name="Google Shape;938;p47"/>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9" name="Google Shape;939;p47"/>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0" name="Google Shape;940;p47"/>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47"/>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2" name="Google Shape;942;p47"/>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3" name="Google Shape;943;p47"/>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4" name="Google Shape;944;p47"/>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47"/>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6" name="Google Shape;946;p47"/>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7" name="Google Shape;947;p47"/>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8" name="Google Shape;948;p47"/>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7"/>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0" name="Google Shape;950;p47"/>
          <p:cNvGrpSpPr/>
          <p:nvPr/>
        </p:nvGrpSpPr>
        <p:grpSpPr>
          <a:xfrm>
            <a:off x="1138094" y="2257421"/>
            <a:ext cx="445578" cy="445773"/>
            <a:chOff x="557511" y="3214925"/>
            <a:chExt cx="719836" cy="720150"/>
          </a:xfrm>
        </p:grpSpPr>
        <p:sp>
          <p:nvSpPr>
            <p:cNvPr id="951" name="Google Shape;951;p47"/>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47"/>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3" name="Google Shape;953;p47"/>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4" name="Google Shape;954;p47"/>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5" name="Google Shape;955;p47"/>
          <p:cNvGrpSpPr/>
          <p:nvPr/>
        </p:nvGrpSpPr>
        <p:grpSpPr>
          <a:xfrm>
            <a:off x="1081977" y="3693756"/>
            <a:ext cx="445905" cy="400522"/>
            <a:chOff x="1147762" y="1131887"/>
            <a:chExt cx="5137150" cy="4619626"/>
          </a:xfrm>
        </p:grpSpPr>
        <p:sp>
          <p:nvSpPr>
            <p:cNvPr id="956" name="Google Shape;956;p47"/>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7" name="Google Shape;957;p47"/>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8" name="Google Shape;958;p47"/>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9" name="Google Shape;959;p47"/>
          <p:cNvGrpSpPr/>
          <p:nvPr/>
        </p:nvGrpSpPr>
        <p:grpSpPr>
          <a:xfrm>
            <a:off x="1879306" y="3687410"/>
            <a:ext cx="445901" cy="413282"/>
            <a:chOff x="1570037" y="1341437"/>
            <a:chExt cx="4943475" cy="4576762"/>
          </a:xfrm>
        </p:grpSpPr>
        <p:sp>
          <p:nvSpPr>
            <p:cNvPr id="960" name="Google Shape;960;p47"/>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1" name="Google Shape;961;p47"/>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2" name="Google Shape;962;p47"/>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3" name="Google Shape;963;p47"/>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4" name="Google Shape;964;p47"/>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5" name="Google Shape;965;p47"/>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6" name="Google Shape;966;p47"/>
          <p:cNvGrpSpPr/>
          <p:nvPr/>
        </p:nvGrpSpPr>
        <p:grpSpPr>
          <a:xfrm>
            <a:off x="4364629" y="3671511"/>
            <a:ext cx="441332" cy="445721"/>
            <a:chOff x="5770007" y="5489899"/>
            <a:chExt cx="712976" cy="720067"/>
          </a:xfrm>
        </p:grpSpPr>
        <p:sp>
          <p:nvSpPr>
            <p:cNvPr id="967" name="Google Shape;967;p47"/>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8" name="Google Shape;968;p47"/>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9" name="Google Shape;969;p47"/>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0" name="Google Shape;970;p47"/>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1" name="Google Shape;971;p47"/>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2" name="Google Shape;972;p47"/>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3" name="Google Shape;973;p47"/>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4" name="Google Shape;974;p47"/>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5" name="Google Shape;975;p47"/>
          <p:cNvGrpSpPr/>
          <p:nvPr/>
        </p:nvGrpSpPr>
        <p:grpSpPr>
          <a:xfrm>
            <a:off x="5157420" y="3693981"/>
            <a:ext cx="445651" cy="400824"/>
            <a:chOff x="7050768" y="5526199"/>
            <a:chExt cx="719953" cy="647534"/>
          </a:xfrm>
        </p:grpSpPr>
        <p:sp>
          <p:nvSpPr>
            <p:cNvPr id="976" name="Google Shape;976;p47"/>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7" name="Google Shape;977;p47"/>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8" name="Google Shape;978;p47"/>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47"/>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7"/>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47"/>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47"/>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47"/>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7"/>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47"/>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6" name="Google Shape;986;p47"/>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47"/>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8" name="Google Shape;988;p47"/>
          <p:cNvGrpSpPr/>
          <p:nvPr/>
        </p:nvGrpSpPr>
        <p:grpSpPr>
          <a:xfrm>
            <a:off x="6751936" y="3694051"/>
            <a:ext cx="445681" cy="400651"/>
            <a:chOff x="9626723" y="5526313"/>
            <a:chExt cx="720002" cy="647256"/>
          </a:xfrm>
        </p:grpSpPr>
        <p:sp>
          <p:nvSpPr>
            <p:cNvPr id="989" name="Google Shape;989;p47"/>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47"/>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1" name="Google Shape;991;p47"/>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2" name="Google Shape;992;p47"/>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47"/>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47"/>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5" name="Google Shape;995;p47"/>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6" name="Google Shape;996;p47"/>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7" name="Google Shape;997;p47"/>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47"/>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47"/>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47"/>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1" name="Google Shape;1001;p47"/>
          <p:cNvGrpSpPr/>
          <p:nvPr/>
        </p:nvGrpSpPr>
        <p:grpSpPr>
          <a:xfrm>
            <a:off x="7549176" y="3671488"/>
            <a:ext cx="445582" cy="445743"/>
            <a:chOff x="10914672" y="5489861"/>
            <a:chExt cx="719842" cy="720102"/>
          </a:xfrm>
        </p:grpSpPr>
        <p:sp>
          <p:nvSpPr>
            <p:cNvPr id="1002" name="Google Shape;1002;p47"/>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47"/>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47"/>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47"/>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6" name="Google Shape;1006;p47"/>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7" name="Google Shape;1007;p47"/>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47"/>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47"/>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47"/>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47"/>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47"/>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47"/>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4" name="Google Shape;1014;p47"/>
          <p:cNvGrpSpPr/>
          <p:nvPr/>
        </p:nvGrpSpPr>
        <p:grpSpPr>
          <a:xfrm>
            <a:off x="5954636" y="3681752"/>
            <a:ext cx="445821" cy="425246"/>
            <a:chOff x="8338678" y="5506443"/>
            <a:chExt cx="720227" cy="686988"/>
          </a:xfrm>
        </p:grpSpPr>
        <p:sp>
          <p:nvSpPr>
            <p:cNvPr id="1015" name="Google Shape;1015;p47"/>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47"/>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47"/>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47"/>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9" name="Google Shape;1019;p47"/>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47"/>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1" name="Google Shape;1021;p47"/>
          <p:cNvGrpSpPr/>
          <p:nvPr/>
        </p:nvGrpSpPr>
        <p:grpSpPr>
          <a:xfrm>
            <a:off x="2676293" y="3736342"/>
            <a:ext cx="1336824" cy="316035"/>
            <a:chOff x="3042485" y="5594633"/>
            <a:chExt cx="2159652" cy="510557"/>
          </a:xfrm>
        </p:grpSpPr>
        <p:sp>
          <p:nvSpPr>
            <p:cNvPr id="1022" name="Google Shape;1022;p47"/>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7"/>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47"/>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47"/>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7"/>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7"/>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47"/>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47"/>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47"/>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47"/>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2" name="Google Shape;1032;p47"/>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47"/>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7"/>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47"/>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47"/>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7" name="Google Shape;1037;p47"/>
          <p:cNvGrpSpPr/>
          <p:nvPr/>
        </p:nvGrpSpPr>
        <p:grpSpPr>
          <a:xfrm>
            <a:off x="1879183" y="4379878"/>
            <a:ext cx="445738" cy="442950"/>
            <a:chOff x="1879183" y="4379878"/>
            <a:chExt cx="445738" cy="442950"/>
          </a:xfrm>
        </p:grpSpPr>
        <p:sp>
          <p:nvSpPr>
            <p:cNvPr id="1038" name="Google Shape;1038;p47"/>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47"/>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0" name="Google Shape;1040;p47"/>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1" name="Google Shape;1041;p47"/>
            <p:cNvSpPr/>
            <p:nvPr/>
          </p:nvSpPr>
          <p:spPr>
            <a:xfrm>
              <a:off x="1977511" y="4756688"/>
              <a:ext cx="82019"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2" name="Google Shape;1042;p47"/>
          <p:cNvGrpSpPr/>
          <p:nvPr/>
        </p:nvGrpSpPr>
        <p:grpSpPr>
          <a:xfrm>
            <a:off x="6788033" y="4378458"/>
            <a:ext cx="373053" cy="445791"/>
            <a:chOff x="8095060" y="5664590"/>
            <a:chExt cx="497404" cy="594389"/>
          </a:xfrm>
        </p:grpSpPr>
        <p:grpSp>
          <p:nvGrpSpPr>
            <p:cNvPr id="1043" name="Google Shape;1043;p47"/>
            <p:cNvGrpSpPr/>
            <p:nvPr/>
          </p:nvGrpSpPr>
          <p:grpSpPr>
            <a:xfrm>
              <a:off x="8095060" y="5969027"/>
              <a:ext cx="497404" cy="289951"/>
              <a:chOff x="8095060" y="5969027"/>
              <a:chExt cx="497404" cy="289951"/>
            </a:xfrm>
          </p:grpSpPr>
          <p:sp>
            <p:nvSpPr>
              <p:cNvPr id="1044" name="Google Shape;1044;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5" name="Google Shape;1045;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6" name="Google Shape;1046;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7" name="Google Shape;1047;p47"/>
            <p:cNvGrpSpPr/>
            <p:nvPr/>
          </p:nvGrpSpPr>
          <p:grpSpPr>
            <a:xfrm>
              <a:off x="8095060" y="5867832"/>
              <a:ext cx="497404" cy="289312"/>
              <a:chOff x="8095060" y="5867832"/>
              <a:chExt cx="497404" cy="289312"/>
            </a:xfrm>
          </p:grpSpPr>
          <p:sp>
            <p:nvSpPr>
              <p:cNvPr id="1048" name="Google Shape;1048;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1" name="Google Shape;1051;p47"/>
            <p:cNvGrpSpPr/>
            <p:nvPr/>
          </p:nvGrpSpPr>
          <p:grpSpPr>
            <a:xfrm>
              <a:off x="8095060" y="5765998"/>
              <a:ext cx="497404" cy="289312"/>
              <a:chOff x="8095060" y="5765998"/>
              <a:chExt cx="497404" cy="289312"/>
            </a:xfrm>
          </p:grpSpPr>
          <p:sp>
            <p:nvSpPr>
              <p:cNvPr id="1052" name="Google Shape;1052;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5" name="Google Shape;1055;p47"/>
            <p:cNvGrpSpPr/>
            <p:nvPr/>
          </p:nvGrpSpPr>
          <p:grpSpPr>
            <a:xfrm>
              <a:off x="8095060" y="5664590"/>
              <a:ext cx="497404" cy="290164"/>
              <a:chOff x="8095060" y="5664590"/>
              <a:chExt cx="497404" cy="290164"/>
            </a:xfrm>
          </p:grpSpPr>
          <p:sp>
            <p:nvSpPr>
              <p:cNvPr id="1056" name="Google Shape;1056;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59" name="Google Shape;1059;p47"/>
          <p:cNvGrpSpPr/>
          <p:nvPr/>
        </p:nvGrpSpPr>
        <p:grpSpPr>
          <a:xfrm>
            <a:off x="2870825" y="4378486"/>
            <a:ext cx="557162" cy="445734"/>
            <a:chOff x="4607809" y="5664627"/>
            <a:chExt cx="742883" cy="594312"/>
          </a:xfrm>
        </p:grpSpPr>
        <p:sp>
          <p:nvSpPr>
            <p:cNvPr id="1060" name="Google Shape;1060;p47"/>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1" name="Google Shape;1061;p47"/>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2" name="Google Shape;1062;p47"/>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7"/>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7"/>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47"/>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47"/>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7"/>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8" name="Google Shape;1068;p47"/>
          <p:cNvGrpSpPr/>
          <p:nvPr/>
        </p:nvGrpSpPr>
        <p:grpSpPr>
          <a:xfrm>
            <a:off x="3973890" y="4378543"/>
            <a:ext cx="1079865" cy="445620"/>
            <a:chOff x="2571250" y="5664711"/>
            <a:chExt cx="1439820" cy="594160"/>
          </a:xfrm>
        </p:grpSpPr>
        <p:sp>
          <p:nvSpPr>
            <p:cNvPr id="1069" name="Google Shape;1069;p47"/>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0" name="Google Shape;1070;p47"/>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1" name="Google Shape;1071;p47"/>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2" name="Google Shape;1072;p47"/>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3" name="Google Shape;1073;p47"/>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4" name="Google Shape;1074;p47"/>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5" name="Google Shape;1075;p47"/>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7"/>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7" name="Google Shape;1077;p47"/>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7"/>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9" name="Google Shape;1079;p47"/>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7"/>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1" name="Google Shape;1081;p47"/>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7"/>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3" name="Google Shape;1083;p47"/>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7"/>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5" name="Google Shape;1085;p47"/>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7"/>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7"/>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47"/>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47"/>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7"/>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1" name="Google Shape;1091;p47"/>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47"/>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93" name="Google Shape;1093;p47"/>
          <p:cNvGrpSpPr/>
          <p:nvPr/>
        </p:nvGrpSpPr>
        <p:grpSpPr>
          <a:xfrm>
            <a:off x="5599659" y="4378335"/>
            <a:ext cx="642470" cy="446036"/>
            <a:chOff x="6332670" y="5663946"/>
            <a:chExt cx="856627" cy="594715"/>
          </a:xfrm>
        </p:grpSpPr>
        <p:grpSp>
          <p:nvGrpSpPr>
            <p:cNvPr id="1094" name="Google Shape;1094;p47"/>
            <p:cNvGrpSpPr/>
            <p:nvPr/>
          </p:nvGrpSpPr>
          <p:grpSpPr>
            <a:xfrm>
              <a:off x="6392364" y="5663946"/>
              <a:ext cx="796933" cy="185801"/>
              <a:chOff x="3321050" y="1066800"/>
              <a:chExt cx="6505573" cy="1508125"/>
            </a:xfrm>
          </p:grpSpPr>
          <p:sp>
            <p:nvSpPr>
              <p:cNvPr id="1095" name="Google Shape;1095;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7" name="Google Shape;1097;p47"/>
            <p:cNvGrpSpPr/>
            <p:nvPr/>
          </p:nvGrpSpPr>
          <p:grpSpPr>
            <a:xfrm flipH="1">
              <a:off x="6332670" y="5868403"/>
              <a:ext cx="796933" cy="185801"/>
              <a:chOff x="3321050" y="1066800"/>
              <a:chExt cx="6505573" cy="1508125"/>
            </a:xfrm>
          </p:grpSpPr>
          <p:sp>
            <p:nvSpPr>
              <p:cNvPr id="1098" name="Google Shape;1098;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0" name="Google Shape;1100;p47"/>
            <p:cNvGrpSpPr/>
            <p:nvPr/>
          </p:nvGrpSpPr>
          <p:grpSpPr>
            <a:xfrm>
              <a:off x="6392364" y="6072860"/>
              <a:ext cx="796933" cy="185801"/>
              <a:chOff x="3321050" y="1066800"/>
              <a:chExt cx="6505573" cy="1508125"/>
            </a:xfrm>
          </p:grpSpPr>
          <p:sp>
            <p:nvSpPr>
              <p:cNvPr id="1101" name="Google Shape;1101;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03" name="Google Shape;1103;p47"/>
          <p:cNvSpPr txBox="1">
            <a:spLocks noGrp="1"/>
          </p:cNvSpPr>
          <p:nvPr>
            <p:ph type="title"/>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104" name="Google Shape;1104;p4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108"/>
        <p:cNvGrpSpPr/>
        <p:nvPr/>
      </p:nvGrpSpPr>
      <p:grpSpPr>
        <a:xfrm>
          <a:off x="0" y="0"/>
          <a:ext cx="0" cy="0"/>
          <a:chOff x="0" y="0"/>
          <a:chExt cx="0" cy="0"/>
        </a:xfrm>
      </p:grpSpPr>
      <p:sp>
        <p:nvSpPr>
          <p:cNvPr id="1109" name="Google Shape;1109;p48"/>
          <p:cNvSpPr txBox="1"/>
          <p:nvPr/>
        </p:nvSpPr>
        <p:spPr>
          <a:xfrm>
            <a:off x="884300" y="761875"/>
            <a:ext cx="7159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403228"/>
                </a:solidFill>
                <a:latin typeface="Libre Baskerville"/>
                <a:ea typeface="Libre Baskerville"/>
                <a:cs typeface="Libre Baskerville"/>
                <a:sym typeface="Libre Baskerville"/>
              </a:rPr>
              <a:t>Now you can use any emoji as an icon!</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r>
              <a:rPr lang="en">
                <a:solidFill>
                  <a:srgbClr val="403228"/>
                </a:solidFill>
                <a:latin typeface="Libre Baskerville"/>
                <a:ea typeface="Libre Baskerville"/>
                <a:cs typeface="Libre Baskerville"/>
                <a:sym typeface="Libre Baskerville"/>
              </a:rPr>
              <a:t>And of course it resizes without losing quality and you can change the color.</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r>
              <a:rPr lang="en">
                <a:solidFill>
                  <a:srgbClr val="403228"/>
                </a:solidFill>
                <a:latin typeface="Libre Baskerville"/>
                <a:ea typeface="Libre Baskerville"/>
                <a:cs typeface="Libre Baskerville"/>
                <a:sym typeface="Libre Baskerville"/>
              </a:rPr>
              <a:t>How? Follow Google instructions </a:t>
            </a:r>
            <a:r>
              <a:rPr lang="en" u="sng">
                <a:solidFill>
                  <a:srgbClr val="403228"/>
                </a:solidFill>
                <a:latin typeface="Libre Baskerville"/>
                <a:ea typeface="Libre Baskerville"/>
                <a:cs typeface="Libre Baskerville"/>
                <a:sym typeface="Libre Baskerville"/>
                <a:hlinkClick r:id="rId3">
                  <a:extLst>
                    <a:ext uri="{A12FA001-AC4F-418D-AE19-62706E023703}">
                      <ahyp:hlinkClr xmlns:ahyp="http://schemas.microsoft.com/office/drawing/2018/hyperlinkcolor" val="tx"/>
                    </a:ext>
                  </a:extLst>
                </a:hlinkClick>
              </a:rPr>
              <a:t>https://twitter.com/googledocs/status/730087240156643328</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p:txBody>
      </p:sp>
      <p:sp>
        <p:nvSpPr>
          <p:cNvPr id="1110" name="Google Shape;1110;p48"/>
          <p:cNvSpPr txBox="1"/>
          <p:nvPr/>
        </p:nvSpPr>
        <p:spPr>
          <a:xfrm>
            <a:off x="884300" y="22218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403228"/>
                </a:solidFill>
                <a:latin typeface="Libre Baskerville"/>
                <a:ea typeface="Libre Baskerville"/>
                <a:cs typeface="Libre Baskerville"/>
                <a:sym typeface="Libre Baskerville"/>
              </a:rPr>
              <a:t>✋👆👉👍👤👦👧👨👩👪💃🏃💑❤😂😉😋😒😭👶😸🐟🍒🍔💣📌📖🔨🎃🎈🎨🏈🏰🌏🔌🔑</a:t>
            </a:r>
            <a:r>
              <a:rPr lang="en" sz="2400">
                <a:solidFill>
                  <a:srgbClr val="FFFFFF"/>
                </a:solidFill>
                <a:highlight>
                  <a:srgbClr val="403228"/>
                </a:highlight>
                <a:latin typeface="Libre Baskerville"/>
                <a:ea typeface="Libre Baskerville"/>
                <a:cs typeface="Libre Baskerville"/>
                <a:sym typeface="Libre Baskerville"/>
              </a:rPr>
              <a:t> and many more...</a:t>
            </a:r>
            <a:endParaRPr sz="2400">
              <a:solidFill>
                <a:srgbClr val="FFFFFF"/>
              </a:solidFill>
              <a:highlight>
                <a:srgbClr val="403228"/>
              </a:highlight>
              <a:latin typeface="Libre Baskerville"/>
              <a:ea typeface="Libre Baskerville"/>
              <a:cs typeface="Libre Baskerville"/>
              <a:sym typeface="Libre Baskerville"/>
            </a:endParaRPr>
          </a:p>
        </p:txBody>
      </p:sp>
      <p:sp>
        <p:nvSpPr>
          <p:cNvPr id="1111" name="Google Shape;1111;p4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1115"/>
        <p:cNvGrpSpPr/>
        <p:nvPr/>
      </p:nvGrpSpPr>
      <p:grpSpPr>
        <a:xfrm>
          <a:off x="0" y="0"/>
          <a:ext cx="0" cy="0"/>
          <a:chOff x="0" y="0"/>
          <a:chExt cx="0" cy="0"/>
        </a:xfrm>
      </p:grpSpPr>
      <p:pic>
        <p:nvPicPr>
          <p:cNvPr id="1116" name="Google Shape;1116;p49">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117" name="Google Shape;1117;p49"/>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118" name="Google Shape;1118;p49"/>
          <p:cNvGrpSpPr/>
          <p:nvPr/>
        </p:nvGrpSpPr>
        <p:grpSpPr>
          <a:xfrm>
            <a:off x="690575" y="3290132"/>
            <a:ext cx="7762851" cy="892418"/>
            <a:chOff x="801125" y="3213932"/>
            <a:chExt cx="7762851" cy="892418"/>
          </a:xfrm>
        </p:grpSpPr>
        <p:grpSp>
          <p:nvGrpSpPr>
            <p:cNvPr id="1119" name="Google Shape;1119;p49"/>
            <p:cNvGrpSpPr/>
            <p:nvPr/>
          </p:nvGrpSpPr>
          <p:grpSpPr>
            <a:xfrm>
              <a:off x="4845759" y="3213932"/>
              <a:ext cx="1695900" cy="892418"/>
              <a:chOff x="4845759" y="3213932"/>
              <a:chExt cx="1695900" cy="892418"/>
            </a:xfrm>
          </p:grpSpPr>
          <p:sp>
            <p:nvSpPr>
              <p:cNvPr id="1120" name="Google Shape;1120;p49"/>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121" name="Google Shape;1121;p49"/>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2" name="Google Shape;1122;p49"/>
            <p:cNvGrpSpPr/>
            <p:nvPr/>
          </p:nvGrpSpPr>
          <p:grpSpPr>
            <a:xfrm>
              <a:off x="2823442" y="3214222"/>
              <a:ext cx="1695900" cy="892128"/>
              <a:chOff x="2823442" y="3214222"/>
              <a:chExt cx="1695900" cy="892128"/>
            </a:xfrm>
          </p:grpSpPr>
          <p:sp>
            <p:nvSpPr>
              <p:cNvPr id="1123" name="Google Shape;1123;p49"/>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124" name="Google Shape;1124;p49"/>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5" name="Google Shape;1125;p49"/>
            <p:cNvGrpSpPr/>
            <p:nvPr/>
          </p:nvGrpSpPr>
          <p:grpSpPr>
            <a:xfrm>
              <a:off x="6868076" y="3213932"/>
              <a:ext cx="1695900" cy="892418"/>
              <a:chOff x="6868076" y="3213932"/>
              <a:chExt cx="1695900" cy="892418"/>
            </a:xfrm>
          </p:grpSpPr>
          <p:sp>
            <p:nvSpPr>
              <p:cNvPr id="1126" name="Google Shape;1126;p49"/>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127" name="Google Shape;1127;p49"/>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8" name="Google Shape;1128;p49"/>
            <p:cNvGrpSpPr/>
            <p:nvPr/>
          </p:nvGrpSpPr>
          <p:grpSpPr>
            <a:xfrm>
              <a:off x="801125" y="3214206"/>
              <a:ext cx="1695900" cy="892144"/>
              <a:chOff x="801125" y="3214206"/>
              <a:chExt cx="1695900" cy="892144"/>
            </a:xfrm>
          </p:grpSpPr>
          <p:sp>
            <p:nvSpPr>
              <p:cNvPr id="1129" name="Google Shape;1129;p49"/>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130" name="Google Shape;1130;p49"/>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700652" y="296333"/>
            <a:ext cx="4826213"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92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accent2">
                <a:shade val="45000"/>
                <a:satMod val="135000"/>
              </a:schemeClr>
              <a:prstClr val="white"/>
            </a:duotone>
          </a:blip>
          <a:srcRect/>
          <a:stretch/>
        </p:blipFill>
        <p:spPr bwMode="auto">
          <a:xfrm flipH="1">
            <a:off x="2700652" y="822690"/>
            <a:ext cx="4826213" cy="340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345351"/>
      </p:ext>
    </p:extLst>
  </p:cSld>
  <p:clrMapOvr>
    <a:masterClrMapping/>
  </p:clrMapOvr>
</p:sld>
</file>

<file path=ppt/theme/theme1.xml><?xml version="1.0" encoding="utf-8"?>
<a:theme xmlns:a="http://schemas.openxmlformats.org/drawingml/2006/main" name="Dolabella template">
  <a:themeElements>
    <a:clrScheme name="Custom 347">
      <a:dk1>
        <a:srgbClr val="403228"/>
      </a:dk1>
      <a:lt1>
        <a:srgbClr val="FFFFFF"/>
      </a:lt1>
      <a:dk2>
        <a:srgbClr val="926940"/>
      </a:dk2>
      <a:lt2>
        <a:srgbClr val="F3EFEA"/>
      </a:lt2>
      <a:accent1>
        <a:srgbClr val="261408"/>
      </a:accent1>
      <a:accent2>
        <a:srgbClr val="8E5025"/>
      </a:accent2>
      <a:accent3>
        <a:srgbClr val="B68C68"/>
      </a:accent3>
      <a:accent4>
        <a:srgbClr val="E8DAC2"/>
      </a:accent4>
      <a:accent5>
        <a:srgbClr val="8E2525"/>
      </a:accent5>
      <a:accent6>
        <a:srgbClr val="B67068"/>
      </a:accent6>
      <a:hlink>
        <a:srgbClr val="40322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673</TotalTime>
  <Words>2387</Words>
  <Application>Microsoft Macintosh PowerPoint</Application>
  <PresentationFormat>On-screen Show (16:9)</PresentationFormat>
  <Paragraphs>530</Paragraphs>
  <Slides>75</Slides>
  <Notes>73</Notes>
  <HiddenSlides>39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Aparajita</vt:lpstr>
      <vt:lpstr>Fira Code</vt:lpstr>
      <vt:lpstr>Cinzel</vt:lpstr>
      <vt:lpstr>Montserrat</vt:lpstr>
      <vt:lpstr>News Gothic MT</vt:lpstr>
      <vt:lpstr>Arial</vt:lpstr>
      <vt:lpstr>Libre Baskerville</vt:lpstr>
      <vt:lpstr>Calibri</vt:lpstr>
      <vt:lpstr>Dolabella template</vt:lpstr>
      <vt:lpstr>Documentation</vt:lpstr>
      <vt:lpstr>PowerPoint Presentation</vt:lpstr>
      <vt:lpstr>PowerPoint Presentation</vt:lpstr>
      <vt:lpstr>PowerPoint Presentation</vt:lpstr>
      <vt:lpstr>Lazy Developers</vt:lpstr>
      <vt:lpstr>PowerPoint Presentation</vt:lpstr>
      <vt:lpstr>PowerPoint Presentation</vt:lpstr>
      <vt:lpstr>PowerPoint Presentation</vt:lpstr>
      <vt:lpstr>PowerPoint Presentation</vt:lpstr>
      <vt:lpstr>PowerPoint Presentation</vt:lpstr>
      <vt:lpstr>PowerPoint Presentation</vt:lpstr>
      <vt:lpstr>Lazy Users</vt:lpstr>
      <vt:lpstr>Elements of Good Documentation</vt:lpstr>
      <vt:lpstr>PowerPoint Presentation</vt:lpstr>
      <vt:lpstr>Developer Benefits</vt:lpstr>
      <vt:lpstr>PowerPoint Presentation</vt:lpstr>
      <vt:lpstr>PowerPoint Presentation</vt:lpstr>
      <vt:lpstr>Know your Audience</vt:lpstr>
      <vt:lpstr>PowerPoint Presentation</vt:lpstr>
      <vt:lpstr>Tutorials</vt:lpstr>
      <vt:lpstr>How Tos</vt:lpstr>
      <vt:lpstr>Reference</vt:lpstr>
      <vt:lpstr>Explanations</vt:lpstr>
      <vt:lpstr>PowerPoint Presentation</vt:lpstr>
      <vt:lpstr>Stay in your Quadrant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This is your presentation title</vt:lpstr>
      <vt:lpstr>Instructions for use</vt:lpstr>
      <vt:lpstr>Hello!</vt:lpstr>
      <vt:lpstr>1. Transition headline</vt:lpstr>
      <vt:lpstr>PowerPoint Presentation</vt:lpstr>
      <vt:lpstr>This is a slide title</vt:lpstr>
      <vt:lpstr>Big concept</vt:lpstr>
      <vt:lpstr>You can also split your content</vt:lpstr>
      <vt:lpstr>In two or three columns</vt:lpstr>
      <vt:lpstr>A picture is worth a thousand words</vt:lpstr>
      <vt:lpstr>PowerPoint Presentation</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Better Together</dc:title>
  <cp:lastModifiedBy>Llewellyn Falco</cp:lastModifiedBy>
  <cp:revision>18</cp:revision>
  <dcterms:modified xsi:type="dcterms:W3CDTF">2023-03-17T17:51:15Z</dcterms:modified>
</cp:coreProperties>
</file>